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C6sFP_7Vezg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c0En-_BVbGc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C6sFP_7Vezg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c0En-_BVbG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8CA4C-D3BB-4AB9-A205-8AE732A2A50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96F6D59B-8916-4A45-AB9B-1C9B730238A4}">
      <dgm:prSet/>
      <dgm:spPr/>
      <dgm:t>
        <a:bodyPr/>
        <a:lstStyle/>
        <a:p>
          <a:pPr algn="ctr" rtl="0"/>
          <a:r>
            <a:rPr lang="nl-NL" smtClean="0"/>
            <a:t>Afval</a:t>
          </a:r>
          <a:endParaRPr lang="nl-NL"/>
        </a:p>
      </dgm:t>
    </dgm:pt>
    <dgm:pt modelId="{FE3FF28F-0F83-49F5-8553-F85E8AE945E6}" type="parTrans" cxnId="{26AC2131-66A2-4E1B-89B3-61330F922D9B}">
      <dgm:prSet/>
      <dgm:spPr/>
      <dgm:t>
        <a:bodyPr/>
        <a:lstStyle/>
        <a:p>
          <a:endParaRPr lang="nl-NL"/>
        </a:p>
      </dgm:t>
    </dgm:pt>
    <dgm:pt modelId="{00E97664-22A4-41A8-AD33-A0691E331A14}" type="sibTrans" cxnId="{26AC2131-66A2-4E1B-89B3-61330F922D9B}">
      <dgm:prSet/>
      <dgm:spPr/>
      <dgm:t>
        <a:bodyPr/>
        <a:lstStyle/>
        <a:p>
          <a:endParaRPr lang="nl-NL"/>
        </a:p>
      </dgm:t>
    </dgm:pt>
    <dgm:pt modelId="{D4B616D9-CB1D-4EFE-8556-E7AE5A51014C}" type="pres">
      <dgm:prSet presAssocID="{3F48CA4C-D3BB-4AB9-A205-8AE732A2A507}" presName="linear" presStyleCnt="0">
        <dgm:presLayoutVars>
          <dgm:animLvl val="lvl"/>
          <dgm:resizeHandles val="exact"/>
        </dgm:presLayoutVars>
      </dgm:prSet>
      <dgm:spPr/>
    </dgm:pt>
    <dgm:pt modelId="{2F286E50-F60A-4765-9E90-C1B6F27E7376}" type="pres">
      <dgm:prSet presAssocID="{96F6D59B-8916-4A45-AB9B-1C9B730238A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6AC2131-66A2-4E1B-89B3-61330F922D9B}" srcId="{3F48CA4C-D3BB-4AB9-A205-8AE732A2A507}" destId="{96F6D59B-8916-4A45-AB9B-1C9B730238A4}" srcOrd="0" destOrd="0" parTransId="{FE3FF28F-0F83-49F5-8553-F85E8AE945E6}" sibTransId="{00E97664-22A4-41A8-AD33-A0691E331A14}"/>
    <dgm:cxn modelId="{FA51567B-56C5-43D2-B3AF-15C61131CB89}" type="presOf" srcId="{96F6D59B-8916-4A45-AB9B-1C9B730238A4}" destId="{2F286E50-F60A-4765-9E90-C1B6F27E7376}" srcOrd="0" destOrd="0" presId="urn:microsoft.com/office/officeart/2005/8/layout/vList2"/>
    <dgm:cxn modelId="{5452F0DB-D2BC-4368-913D-04799DFAA808}" type="presOf" srcId="{3F48CA4C-D3BB-4AB9-A205-8AE732A2A507}" destId="{D4B616D9-CB1D-4EFE-8556-E7AE5A51014C}" srcOrd="0" destOrd="0" presId="urn:microsoft.com/office/officeart/2005/8/layout/vList2"/>
    <dgm:cxn modelId="{AF167837-1D57-41CC-BA2C-E2A4CF08008B}" type="presParOf" srcId="{D4B616D9-CB1D-4EFE-8556-E7AE5A51014C}" destId="{2F286E50-F60A-4765-9E90-C1B6F27E73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1A6FF4-9E36-4D11-AB29-A791035E02F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9158FDD7-2E65-491A-B477-26752A458E97}">
      <dgm:prSet/>
      <dgm:spPr/>
      <dgm:t>
        <a:bodyPr/>
        <a:lstStyle/>
        <a:p>
          <a:pPr algn="ctr" rtl="0"/>
          <a:r>
            <a:rPr lang="nl-NL" dirty="0" smtClean="0"/>
            <a:t>Organismen produceren organisch afval: drollen en dode lichamen</a:t>
          </a:r>
          <a:endParaRPr lang="nl-NL" dirty="0"/>
        </a:p>
      </dgm:t>
    </dgm:pt>
    <dgm:pt modelId="{E65E6C36-8B6F-4476-9C01-343B6EC3AFB0}" type="parTrans" cxnId="{0095871E-A38A-4D92-A3BE-E905F2E6593C}">
      <dgm:prSet/>
      <dgm:spPr/>
      <dgm:t>
        <a:bodyPr/>
        <a:lstStyle/>
        <a:p>
          <a:pPr algn="ctr"/>
          <a:endParaRPr lang="nl-NL"/>
        </a:p>
      </dgm:t>
    </dgm:pt>
    <dgm:pt modelId="{D60C5DAC-9771-4F22-919E-A49E7DCF389E}" type="sibTrans" cxnId="{0095871E-A38A-4D92-A3BE-E905F2E6593C}">
      <dgm:prSet/>
      <dgm:spPr/>
      <dgm:t>
        <a:bodyPr/>
        <a:lstStyle/>
        <a:p>
          <a:pPr algn="ctr"/>
          <a:endParaRPr lang="nl-NL"/>
        </a:p>
      </dgm:t>
    </dgm:pt>
    <dgm:pt modelId="{66199CF0-31B3-4479-86BD-C1673EB384D2}">
      <dgm:prSet/>
      <dgm:spPr/>
      <dgm:t>
        <a:bodyPr/>
        <a:lstStyle/>
        <a:p>
          <a:pPr algn="ctr" rtl="0"/>
          <a:r>
            <a:rPr lang="nl-NL" smtClean="0"/>
            <a:t>Afval wordt afgebroken door schimmels-bacteriën</a:t>
          </a:r>
          <a:endParaRPr lang="nl-NL"/>
        </a:p>
      </dgm:t>
    </dgm:pt>
    <dgm:pt modelId="{FCC532DE-7986-4F5B-8B02-BC8C619840A3}" type="parTrans" cxnId="{9122E7C7-307B-464D-AACD-A6E280A32CEC}">
      <dgm:prSet/>
      <dgm:spPr/>
      <dgm:t>
        <a:bodyPr/>
        <a:lstStyle/>
        <a:p>
          <a:pPr algn="ctr"/>
          <a:endParaRPr lang="nl-NL"/>
        </a:p>
      </dgm:t>
    </dgm:pt>
    <dgm:pt modelId="{6B06F508-CEF3-4E82-AF78-A01808BA6E39}" type="sibTrans" cxnId="{9122E7C7-307B-464D-AACD-A6E280A32CEC}">
      <dgm:prSet/>
      <dgm:spPr/>
      <dgm:t>
        <a:bodyPr/>
        <a:lstStyle/>
        <a:p>
          <a:pPr algn="ctr"/>
          <a:endParaRPr lang="nl-NL"/>
        </a:p>
      </dgm:t>
    </dgm:pt>
    <dgm:pt modelId="{750BE910-5BDF-4967-8A5E-E276497BE8D0}">
      <dgm:prSet/>
      <dgm:spPr/>
      <dgm:t>
        <a:bodyPr/>
        <a:lstStyle/>
        <a:p>
          <a:pPr algn="ctr" rtl="0"/>
          <a:r>
            <a:rPr lang="nl-NL" smtClean="0"/>
            <a:t>Die heten daarom reducenten</a:t>
          </a:r>
          <a:endParaRPr lang="nl-NL"/>
        </a:p>
      </dgm:t>
    </dgm:pt>
    <dgm:pt modelId="{C4F6AB77-539C-4C73-9440-9DB060089541}" type="parTrans" cxnId="{C49417A8-EE62-4D7C-A195-3AE9BD51953B}">
      <dgm:prSet/>
      <dgm:spPr/>
      <dgm:t>
        <a:bodyPr/>
        <a:lstStyle/>
        <a:p>
          <a:pPr algn="ctr"/>
          <a:endParaRPr lang="nl-NL"/>
        </a:p>
      </dgm:t>
    </dgm:pt>
    <dgm:pt modelId="{3706C3BB-EA28-42D6-A2EF-708A8882BAEC}" type="sibTrans" cxnId="{C49417A8-EE62-4D7C-A195-3AE9BD51953B}">
      <dgm:prSet/>
      <dgm:spPr/>
      <dgm:t>
        <a:bodyPr/>
        <a:lstStyle/>
        <a:p>
          <a:pPr algn="ctr"/>
          <a:endParaRPr lang="nl-NL"/>
        </a:p>
      </dgm:t>
    </dgm:pt>
    <dgm:pt modelId="{EB65ECBF-91FD-445F-A74F-DED89579519A}" type="pres">
      <dgm:prSet presAssocID="{A21A6FF4-9E36-4D11-AB29-A791035E02FE}" presName="linear" presStyleCnt="0">
        <dgm:presLayoutVars>
          <dgm:animLvl val="lvl"/>
          <dgm:resizeHandles val="exact"/>
        </dgm:presLayoutVars>
      </dgm:prSet>
      <dgm:spPr/>
    </dgm:pt>
    <dgm:pt modelId="{B1D77639-5F8C-47B7-9517-0BCE5DC349BD}" type="pres">
      <dgm:prSet presAssocID="{9158FDD7-2E65-491A-B477-26752A458E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B55637-F475-45A2-ADD4-41655A6677C4}" type="pres">
      <dgm:prSet presAssocID="{D60C5DAC-9771-4F22-919E-A49E7DCF389E}" presName="spacer" presStyleCnt="0"/>
      <dgm:spPr/>
    </dgm:pt>
    <dgm:pt modelId="{A8F9FFB3-A990-41FD-8B26-FDB7A0CB3642}" type="pres">
      <dgm:prSet presAssocID="{66199CF0-31B3-4479-86BD-C1673EB384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7EC5387-362B-44BB-A957-9EE3B6B059FF}" type="pres">
      <dgm:prSet presAssocID="{6B06F508-CEF3-4E82-AF78-A01808BA6E39}" presName="spacer" presStyleCnt="0"/>
      <dgm:spPr/>
    </dgm:pt>
    <dgm:pt modelId="{8D8C696F-D487-4381-BA0F-333953FC82DA}" type="pres">
      <dgm:prSet presAssocID="{750BE910-5BDF-4967-8A5E-E276497BE8D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FE4487A-BF5E-418C-B29E-E90FAC147D6D}" type="presOf" srcId="{66199CF0-31B3-4479-86BD-C1673EB384D2}" destId="{A8F9FFB3-A990-41FD-8B26-FDB7A0CB3642}" srcOrd="0" destOrd="0" presId="urn:microsoft.com/office/officeart/2005/8/layout/vList2"/>
    <dgm:cxn modelId="{0095871E-A38A-4D92-A3BE-E905F2E6593C}" srcId="{A21A6FF4-9E36-4D11-AB29-A791035E02FE}" destId="{9158FDD7-2E65-491A-B477-26752A458E97}" srcOrd="0" destOrd="0" parTransId="{E65E6C36-8B6F-4476-9C01-343B6EC3AFB0}" sibTransId="{D60C5DAC-9771-4F22-919E-A49E7DCF389E}"/>
    <dgm:cxn modelId="{BB7E56D8-F3DA-40A3-A9AF-A0447EE4CDBE}" type="presOf" srcId="{A21A6FF4-9E36-4D11-AB29-A791035E02FE}" destId="{EB65ECBF-91FD-445F-A74F-DED89579519A}" srcOrd="0" destOrd="0" presId="urn:microsoft.com/office/officeart/2005/8/layout/vList2"/>
    <dgm:cxn modelId="{9122E7C7-307B-464D-AACD-A6E280A32CEC}" srcId="{A21A6FF4-9E36-4D11-AB29-A791035E02FE}" destId="{66199CF0-31B3-4479-86BD-C1673EB384D2}" srcOrd="1" destOrd="0" parTransId="{FCC532DE-7986-4F5B-8B02-BC8C619840A3}" sibTransId="{6B06F508-CEF3-4E82-AF78-A01808BA6E39}"/>
    <dgm:cxn modelId="{138A47BF-CBC0-42E2-AED7-4BA897D78959}" type="presOf" srcId="{9158FDD7-2E65-491A-B477-26752A458E97}" destId="{B1D77639-5F8C-47B7-9517-0BCE5DC349BD}" srcOrd="0" destOrd="0" presId="urn:microsoft.com/office/officeart/2005/8/layout/vList2"/>
    <dgm:cxn modelId="{C49417A8-EE62-4D7C-A195-3AE9BD51953B}" srcId="{A21A6FF4-9E36-4D11-AB29-A791035E02FE}" destId="{750BE910-5BDF-4967-8A5E-E276497BE8D0}" srcOrd="2" destOrd="0" parTransId="{C4F6AB77-539C-4C73-9440-9DB060089541}" sibTransId="{3706C3BB-EA28-42D6-A2EF-708A8882BAEC}"/>
    <dgm:cxn modelId="{A0873955-0A7B-4FF5-B589-7B9C8127D770}" type="presOf" srcId="{750BE910-5BDF-4967-8A5E-E276497BE8D0}" destId="{8D8C696F-D487-4381-BA0F-333953FC82DA}" srcOrd="0" destOrd="0" presId="urn:microsoft.com/office/officeart/2005/8/layout/vList2"/>
    <dgm:cxn modelId="{C25808CC-F73B-4F03-A21F-6B45F48AE7C2}" type="presParOf" srcId="{EB65ECBF-91FD-445F-A74F-DED89579519A}" destId="{B1D77639-5F8C-47B7-9517-0BCE5DC349BD}" srcOrd="0" destOrd="0" presId="urn:microsoft.com/office/officeart/2005/8/layout/vList2"/>
    <dgm:cxn modelId="{533BD526-02A0-4344-A01F-3019AD576813}" type="presParOf" srcId="{EB65ECBF-91FD-445F-A74F-DED89579519A}" destId="{29B55637-F475-45A2-ADD4-41655A6677C4}" srcOrd="1" destOrd="0" presId="urn:microsoft.com/office/officeart/2005/8/layout/vList2"/>
    <dgm:cxn modelId="{D778DE09-302B-401B-942F-FF850896F462}" type="presParOf" srcId="{EB65ECBF-91FD-445F-A74F-DED89579519A}" destId="{A8F9FFB3-A990-41FD-8B26-FDB7A0CB3642}" srcOrd="2" destOrd="0" presId="urn:microsoft.com/office/officeart/2005/8/layout/vList2"/>
    <dgm:cxn modelId="{EE9FF899-6F7E-49AF-9E1A-E9DF212BB7BE}" type="presParOf" srcId="{EB65ECBF-91FD-445F-A74F-DED89579519A}" destId="{E7EC5387-362B-44BB-A957-9EE3B6B059FF}" srcOrd="3" destOrd="0" presId="urn:microsoft.com/office/officeart/2005/8/layout/vList2"/>
    <dgm:cxn modelId="{B0C4002E-FB20-4B49-B4DB-9FAA39D665B6}" type="presParOf" srcId="{EB65ECBF-91FD-445F-A74F-DED89579519A}" destId="{8D8C696F-D487-4381-BA0F-333953FC82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ADC1D6-FCAC-4E21-AD42-5538C38D736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B80022E-6619-46D5-9FCA-3547AA53F360}">
      <dgm:prSet/>
      <dgm:spPr/>
      <dgm:t>
        <a:bodyPr/>
        <a:lstStyle/>
        <a:p>
          <a:pPr algn="ctr" rtl="0"/>
          <a:r>
            <a:rPr lang="nl-NL" dirty="0" smtClean="0"/>
            <a:t>Kringloop van stoffen</a:t>
          </a:r>
          <a:endParaRPr lang="nl-NL" dirty="0"/>
        </a:p>
      </dgm:t>
    </dgm:pt>
    <dgm:pt modelId="{C103F7BB-4A36-414D-A154-AC588D6331D9}" type="parTrans" cxnId="{62C5BAC0-B1FB-4F36-A8D8-8F9C795A8FA6}">
      <dgm:prSet/>
      <dgm:spPr/>
      <dgm:t>
        <a:bodyPr/>
        <a:lstStyle/>
        <a:p>
          <a:endParaRPr lang="nl-NL"/>
        </a:p>
      </dgm:t>
    </dgm:pt>
    <dgm:pt modelId="{D318CA58-2D2C-4C73-A230-F5E187A24522}" type="sibTrans" cxnId="{62C5BAC0-B1FB-4F36-A8D8-8F9C795A8FA6}">
      <dgm:prSet/>
      <dgm:spPr/>
      <dgm:t>
        <a:bodyPr/>
        <a:lstStyle/>
        <a:p>
          <a:endParaRPr lang="nl-NL"/>
        </a:p>
      </dgm:t>
    </dgm:pt>
    <dgm:pt modelId="{CE7A962D-60AE-45A9-B6EA-EA90D4275162}" type="pres">
      <dgm:prSet presAssocID="{8AADC1D6-FCAC-4E21-AD42-5538C38D736A}" presName="linear" presStyleCnt="0">
        <dgm:presLayoutVars>
          <dgm:animLvl val="lvl"/>
          <dgm:resizeHandles val="exact"/>
        </dgm:presLayoutVars>
      </dgm:prSet>
      <dgm:spPr/>
    </dgm:pt>
    <dgm:pt modelId="{B678EFD6-C978-49F8-BFC2-B28506CDBFBB}" type="pres">
      <dgm:prSet presAssocID="{6B80022E-6619-46D5-9FCA-3547AA53F36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2C5BAC0-B1FB-4F36-A8D8-8F9C795A8FA6}" srcId="{8AADC1D6-FCAC-4E21-AD42-5538C38D736A}" destId="{6B80022E-6619-46D5-9FCA-3547AA53F360}" srcOrd="0" destOrd="0" parTransId="{C103F7BB-4A36-414D-A154-AC588D6331D9}" sibTransId="{D318CA58-2D2C-4C73-A230-F5E187A24522}"/>
    <dgm:cxn modelId="{292240C6-D98C-44CE-9695-5C1E7C575856}" type="presOf" srcId="{8AADC1D6-FCAC-4E21-AD42-5538C38D736A}" destId="{CE7A962D-60AE-45A9-B6EA-EA90D4275162}" srcOrd="0" destOrd="0" presId="urn:microsoft.com/office/officeart/2005/8/layout/vList2"/>
    <dgm:cxn modelId="{11911591-9181-40C2-8037-A3AE043D1C9E}" type="presOf" srcId="{6B80022E-6619-46D5-9FCA-3547AA53F360}" destId="{B678EFD6-C978-49F8-BFC2-B28506CDBFBB}" srcOrd="0" destOrd="0" presId="urn:microsoft.com/office/officeart/2005/8/layout/vList2"/>
    <dgm:cxn modelId="{6EDD9A07-64B5-4F1D-ACF9-DF3F658A4390}" type="presParOf" srcId="{CE7A962D-60AE-45A9-B6EA-EA90D4275162}" destId="{B678EFD6-C978-49F8-BFC2-B28506CDBF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6D8B81-AAC6-4984-B864-7A5C02BCD42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3CFB6A4-40F2-45DA-B0A7-BFEB2C101E59}">
      <dgm:prSet/>
      <dgm:spPr/>
      <dgm:t>
        <a:bodyPr/>
        <a:lstStyle/>
        <a:p>
          <a:pPr algn="ctr" rtl="0"/>
          <a:r>
            <a:rPr lang="nl-NL" smtClean="0"/>
            <a:t>Producenten: planten maken organisch materiaal</a:t>
          </a:r>
          <a:endParaRPr lang="nl-NL"/>
        </a:p>
      </dgm:t>
    </dgm:pt>
    <dgm:pt modelId="{DC69639D-72FE-4B4C-A71D-80E8B01CB4F5}" type="parTrans" cxnId="{877E4623-DD51-48E7-8FF9-3ECF5EBF9107}">
      <dgm:prSet/>
      <dgm:spPr/>
      <dgm:t>
        <a:bodyPr/>
        <a:lstStyle/>
        <a:p>
          <a:pPr algn="ctr"/>
          <a:endParaRPr lang="nl-NL"/>
        </a:p>
      </dgm:t>
    </dgm:pt>
    <dgm:pt modelId="{EDA9A202-D586-42B9-B24E-4DFDB5762313}" type="sibTrans" cxnId="{877E4623-DD51-48E7-8FF9-3ECF5EBF9107}">
      <dgm:prSet/>
      <dgm:spPr/>
      <dgm:t>
        <a:bodyPr/>
        <a:lstStyle/>
        <a:p>
          <a:pPr algn="ctr"/>
          <a:endParaRPr lang="nl-NL"/>
        </a:p>
      </dgm:t>
    </dgm:pt>
    <dgm:pt modelId="{D0C4CAFA-C7C4-41FD-BE70-64271C6EDBC6}">
      <dgm:prSet/>
      <dgm:spPr/>
      <dgm:t>
        <a:bodyPr/>
        <a:lstStyle/>
        <a:p>
          <a:pPr algn="ctr" rtl="0"/>
          <a:r>
            <a:rPr lang="nl-NL" smtClean="0"/>
            <a:t>Consumenten: dieren eten planten</a:t>
          </a:r>
          <a:endParaRPr lang="nl-NL"/>
        </a:p>
      </dgm:t>
    </dgm:pt>
    <dgm:pt modelId="{AE93D8D9-7617-44FD-8F1D-799D8C46C290}" type="parTrans" cxnId="{A83102DB-4DAD-4B77-8033-E1B829FDC216}">
      <dgm:prSet/>
      <dgm:spPr/>
      <dgm:t>
        <a:bodyPr/>
        <a:lstStyle/>
        <a:p>
          <a:pPr algn="ctr"/>
          <a:endParaRPr lang="nl-NL"/>
        </a:p>
      </dgm:t>
    </dgm:pt>
    <dgm:pt modelId="{9AD6B05D-F8F4-4C21-B5B8-25350106D331}" type="sibTrans" cxnId="{A83102DB-4DAD-4B77-8033-E1B829FDC216}">
      <dgm:prSet/>
      <dgm:spPr/>
      <dgm:t>
        <a:bodyPr/>
        <a:lstStyle/>
        <a:p>
          <a:pPr algn="ctr"/>
          <a:endParaRPr lang="nl-NL"/>
        </a:p>
      </dgm:t>
    </dgm:pt>
    <dgm:pt modelId="{42261C0B-09CD-42B2-834D-62391B22F2BC}">
      <dgm:prSet/>
      <dgm:spPr/>
      <dgm:t>
        <a:bodyPr/>
        <a:lstStyle/>
        <a:p>
          <a:pPr algn="ctr" rtl="0"/>
          <a:r>
            <a:rPr lang="nl-NL" smtClean="0"/>
            <a:t>Reducenten: schimmels en bacteriën die organisch materiaal afbreken</a:t>
          </a:r>
          <a:endParaRPr lang="nl-NL"/>
        </a:p>
      </dgm:t>
    </dgm:pt>
    <dgm:pt modelId="{ED61EA34-962B-445C-8A4A-6BD59F7BB88E}" type="parTrans" cxnId="{7243BFCD-E607-4EB2-B2F8-E26D6CA20BBE}">
      <dgm:prSet/>
      <dgm:spPr/>
      <dgm:t>
        <a:bodyPr/>
        <a:lstStyle/>
        <a:p>
          <a:pPr algn="ctr"/>
          <a:endParaRPr lang="nl-NL"/>
        </a:p>
      </dgm:t>
    </dgm:pt>
    <dgm:pt modelId="{FD6A1AD1-5256-450F-8D29-4E361E8795FB}" type="sibTrans" cxnId="{7243BFCD-E607-4EB2-B2F8-E26D6CA20BBE}">
      <dgm:prSet/>
      <dgm:spPr/>
      <dgm:t>
        <a:bodyPr/>
        <a:lstStyle/>
        <a:p>
          <a:pPr algn="ctr"/>
          <a:endParaRPr lang="nl-NL"/>
        </a:p>
      </dgm:t>
    </dgm:pt>
    <dgm:pt modelId="{1E90BED0-34A6-4284-BF9D-D61952F4ABE5}" type="pres">
      <dgm:prSet presAssocID="{796D8B81-AAC6-4984-B864-7A5C02BCD421}" presName="linear" presStyleCnt="0">
        <dgm:presLayoutVars>
          <dgm:animLvl val="lvl"/>
          <dgm:resizeHandles val="exact"/>
        </dgm:presLayoutVars>
      </dgm:prSet>
      <dgm:spPr/>
    </dgm:pt>
    <dgm:pt modelId="{3517FB47-D75D-41AB-BC00-664BFD1AE25B}" type="pres">
      <dgm:prSet presAssocID="{D3CFB6A4-40F2-45DA-B0A7-BFEB2C101E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5A710FE-E3EE-450B-AC03-BBE285A4B0AD}" type="pres">
      <dgm:prSet presAssocID="{EDA9A202-D586-42B9-B24E-4DFDB5762313}" presName="spacer" presStyleCnt="0"/>
      <dgm:spPr/>
    </dgm:pt>
    <dgm:pt modelId="{03665CD8-E672-4ABB-B92B-6FB5572FEC27}" type="pres">
      <dgm:prSet presAssocID="{D0C4CAFA-C7C4-41FD-BE70-64271C6EDB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C28AC2-A128-493E-AA57-F8657B5F6CDF}" type="pres">
      <dgm:prSet presAssocID="{9AD6B05D-F8F4-4C21-B5B8-25350106D331}" presName="spacer" presStyleCnt="0"/>
      <dgm:spPr/>
    </dgm:pt>
    <dgm:pt modelId="{A24A6D02-1349-4B9A-A43B-237942FE6068}" type="pres">
      <dgm:prSet presAssocID="{42261C0B-09CD-42B2-834D-62391B22F2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0B8689-D6ED-4793-BE0A-A3AF36778259}" type="presOf" srcId="{796D8B81-AAC6-4984-B864-7A5C02BCD421}" destId="{1E90BED0-34A6-4284-BF9D-D61952F4ABE5}" srcOrd="0" destOrd="0" presId="urn:microsoft.com/office/officeart/2005/8/layout/vList2"/>
    <dgm:cxn modelId="{A83102DB-4DAD-4B77-8033-E1B829FDC216}" srcId="{796D8B81-AAC6-4984-B864-7A5C02BCD421}" destId="{D0C4CAFA-C7C4-41FD-BE70-64271C6EDBC6}" srcOrd="1" destOrd="0" parTransId="{AE93D8D9-7617-44FD-8F1D-799D8C46C290}" sibTransId="{9AD6B05D-F8F4-4C21-B5B8-25350106D331}"/>
    <dgm:cxn modelId="{B120AF91-9BAF-4FC4-81B9-8A1D74139A79}" type="presOf" srcId="{42261C0B-09CD-42B2-834D-62391B22F2BC}" destId="{A24A6D02-1349-4B9A-A43B-237942FE6068}" srcOrd="0" destOrd="0" presId="urn:microsoft.com/office/officeart/2005/8/layout/vList2"/>
    <dgm:cxn modelId="{7243BFCD-E607-4EB2-B2F8-E26D6CA20BBE}" srcId="{796D8B81-AAC6-4984-B864-7A5C02BCD421}" destId="{42261C0B-09CD-42B2-834D-62391B22F2BC}" srcOrd="2" destOrd="0" parTransId="{ED61EA34-962B-445C-8A4A-6BD59F7BB88E}" sibTransId="{FD6A1AD1-5256-450F-8D29-4E361E8795FB}"/>
    <dgm:cxn modelId="{98B3421D-21D3-436B-8A95-4B2D982FF00C}" type="presOf" srcId="{D3CFB6A4-40F2-45DA-B0A7-BFEB2C101E59}" destId="{3517FB47-D75D-41AB-BC00-664BFD1AE25B}" srcOrd="0" destOrd="0" presId="urn:microsoft.com/office/officeart/2005/8/layout/vList2"/>
    <dgm:cxn modelId="{877E4623-DD51-48E7-8FF9-3ECF5EBF9107}" srcId="{796D8B81-AAC6-4984-B864-7A5C02BCD421}" destId="{D3CFB6A4-40F2-45DA-B0A7-BFEB2C101E59}" srcOrd="0" destOrd="0" parTransId="{DC69639D-72FE-4B4C-A71D-80E8B01CB4F5}" sibTransId="{EDA9A202-D586-42B9-B24E-4DFDB5762313}"/>
    <dgm:cxn modelId="{07D65BEF-843E-4CB7-8719-71EE20850464}" type="presOf" srcId="{D0C4CAFA-C7C4-41FD-BE70-64271C6EDBC6}" destId="{03665CD8-E672-4ABB-B92B-6FB5572FEC27}" srcOrd="0" destOrd="0" presId="urn:microsoft.com/office/officeart/2005/8/layout/vList2"/>
    <dgm:cxn modelId="{044E739F-D944-4342-8998-9AC327F1B24A}" type="presParOf" srcId="{1E90BED0-34A6-4284-BF9D-D61952F4ABE5}" destId="{3517FB47-D75D-41AB-BC00-664BFD1AE25B}" srcOrd="0" destOrd="0" presId="urn:microsoft.com/office/officeart/2005/8/layout/vList2"/>
    <dgm:cxn modelId="{1FB8F149-8532-4DFC-A9A5-D6073130790F}" type="presParOf" srcId="{1E90BED0-34A6-4284-BF9D-D61952F4ABE5}" destId="{C5A710FE-E3EE-450B-AC03-BBE285A4B0AD}" srcOrd="1" destOrd="0" presId="urn:microsoft.com/office/officeart/2005/8/layout/vList2"/>
    <dgm:cxn modelId="{349F9023-4798-4351-9F00-AA85C2F7E299}" type="presParOf" srcId="{1E90BED0-34A6-4284-BF9D-D61952F4ABE5}" destId="{03665CD8-E672-4ABB-B92B-6FB5572FEC27}" srcOrd="2" destOrd="0" presId="urn:microsoft.com/office/officeart/2005/8/layout/vList2"/>
    <dgm:cxn modelId="{4220B5AD-367B-44C2-8C8B-331F69B6D546}" type="presParOf" srcId="{1E90BED0-34A6-4284-BF9D-D61952F4ABE5}" destId="{3FC28AC2-A128-493E-AA57-F8657B5F6CDF}" srcOrd="3" destOrd="0" presId="urn:microsoft.com/office/officeart/2005/8/layout/vList2"/>
    <dgm:cxn modelId="{72E67268-AE54-4116-9839-DF083FD34E8C}" type="presParOf" srcId="{1E90BED0-34A6-4284-BF9D-D61952F4ABE5}" destId="{A24A6D02-1349-4B9A-A43B-237942FE60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9D6F04-56C4-4017-9AD0-5C5B329A45C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581E108-7646-4E51-A873-4EBA45F5849A}">
      <dgm:prSet/>
      <dgm:spPr/>
      <dgm:t>
        <a:bodyPr/>
        <a:lstStyle/>
        <a:p>
          <a:pPr rtl="0"/>
          <a:r>
            <a:rPr lang="nl-NL" smtClean="0"/>
            <a:t>Afbraak van organisch materiaal</a:t>
          </a:r>
          <a:endParaRPr lang="nl-NL"/>
        </a:p>
      </dgm:t>
    </dgm:pt>
    <dgm:pt modelId="{FF5F9B8E-E51C-4E65-9ED1-158702850F30}" type="parTrans" cxnId="{7139DBF6-DC89-4AA5-B1E7-6A0F80BB8BDD}">
      <dgm:prSet/>
      <dgm:spPr/>
      <dgm:t>
        <a:bodyPr/>
        <a:lstStyle/>
        <a:p>
          <a:endParaRPr lang="nl-NL"/>
        </a:p>
      </dgm:t>
    </dgm:pt>
    <dgm:pt modelId="{E2B42FD2-7C1E-4CAC-BCA6-74505AF87219}" type="sibTrans" cxnId="{7139DBF6-DC89-4AA5-B1E7-6A0F80BB8BDD}">
      <dgm:prSet/>
      <dgm:spPr/>
      <dgm:t>
        <a:bodyPr/>
        <a:lstStyle/>
        <a:p>
          <a:endParaRPr lang="nl-NL"/>
        </a:p>
      </dgm:t>
    </dgm:pt>
    <dgm:pt modelId="{C03CE889-2280-4670-8298-23C15F31A9B5}" type="pres">
      <dgm:prSet presAssocID="{6F9D6F04-56C4-4017-9AD0-5C5B329A45C2}" presName="linear" presStyleCnt="0">
        <dgm:presLayoutVars>
          <dgm:animLvl val="lvl"/>
          <dgm:resizeHandles val="exact"/>
        </dgm:presLayoutVars>
      </dgm:prSet>
      <dgm:spPr/>
    </dgm:pt>
    <dgm:pt modelId="{C1C51D7F-A36D-49C3-8B49-13BCF4E91633}" type="pres">
      <dgm:prSet presAssocID="{3581E108-7646-4E51-A873-4EBA45F5849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E911499-3C3B-4442-B363-0AFE746CB7D2}" type="presOf" srcId="{3581E108-7646-4E51-A873-4EBA45F5849A}" destId="{C1C51D7F-A36D-49C3-8B49-13BCF4E91633}" srcOrd="0" destOrd="0" presId="urn:microsoft.com/office/officeart/2005/8/layout/vList2"/>
    <dgm:cxn modelId="{7139DBF6-DC89-4AA5-B1E7-6A0F80BB8BDD}" srcId="{6F9D6F04-56C4-4017-9AD0-5C5B329A45C2}" destId="{3581E108-7646-4E51-A873-4EBA45F5849A}" srcOrd="0" destOrd="0" parTransId="{FF5F9B8E-E51C-4E65-9ED1-158702850F30}" sibTransId="{E2B42FD2-7C1E-4CAC-BCA6-74505AF87219}"/>
    <dgm:cxn modelId="{223AB927-78ED-43CD-88FF-98B20ED380F7}" type="presOf" srcId="{6F9D6F04-56C4-4017-9AD0-5C5B329A45C2}" destId="{C03CE889-2280-4670-8298-23C15F31A9B5}" srcOrd="0" destOrd="0" presId="urn:microsoft.com/office/officeart/2005/8/layout/vList2"/>
    <dgm:cxn modelId="{3122DB55-25FA-4F55-A1A3-E6EFED5E9F1D}" type="presParOf" srcId="{C03CE889-2280-4670-8298-23C15F31A9B5}" destId="{C1C51D7F-A36D-49C3-8B49-13BCF4E91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DB113E-31DA-42EB-AD4A-10BCEBC86E7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9D63346-7FB7-4E5A-A3D2-41CAE1214459}">
      <dgm:prSet/>
      <dgm:spPr/>
      <dgm:t>
        <a:bodyPr/>
        <a:lstStyle/>
        <a:p>
          <a:pPr algn="ctr" rtl="0"/>
          <a:r>
            <a:rPr lang="nl-NL" dirty="0" smtClean="0"/>
            <a:t>Schimmels en bacteriën leven van de organische stoffen van dode organismen </a:t>
          </a:r>
          <a:endParaRPr lang="nl-NL" dirty="0"/>
        </a:p>
      </dgm:t>
    </dgm:pt>
    <dgm:pt modelId="{8D17206B-1B72-435D-9944-6AF21AD267C1}" type="parTrans" cxnId="{B22C44D3-97D1-4B85-AA1A-80F42BE74966}">
      <dgm:prSet/>
      <dgm:spPr/>
      <dgm:t>
        <a:bodyPr/>
        <a:lstStyle/>
        <a:p>
          <a:pPr algn="ctr"/>
          <a:endParaRPr lang="nl-NL"/>
        </a:p>
      </dgm:t>
    </dgm:pt>
    <dgm:pt modelId="{0BA113ED-55EE-46E0-A38D-EBD8441C4F0E}" type="sibTrans" cxnId="{B22C44D3-97D1-4B85-AA1A-80F42BE74966}">
      <dgm:prSet/>
      <dgm:spPr/>
      <dgm:t>
        <a:bodyPr/>
        <a:lstStyle/>
        <a:p>
          <a:pPr algn="ctr"/>
          <a:endParaRPr lang="nl-NL"/>
        </a:p>
      </dgm:t>
    </dgm:pt>
    <dgm:pt modelId="{3871605F-9487-4DF6-BF2D-7F636D82E7EE}">
      <dgm:prSet/>
      <dgm:spPr/>
      <dgm:t>
        <a:bodyPr/>
        <a:lstStyle/>
        <a:p>
          <a:pPr algn="ctr" rtl="0"/>
          <a:r>
            <a:rPr lang="nl-NL" dirty="0" smtClean="0"/>
            <a:t>De mineralen komen in de bodem terecht als voedsel voor de planten</a:t>
          </a:r>
          <a:endParaRPr lang="nl-NL" dirty="0"/>
        </a:p>
      </dgm:t>
    </dgm:pt>
    <dgm:pt modelId="{E2B8E8D1-0B7E-41F2-80AE-6009CF39D555}" type="parTrans" cxnId="{FA8553E4-BDB6-4DAA-B794-BE9B02CBD1A4}">
      <dgm:prSet/>
      <dgm:spPr/>
      <dgm:t>
        <a:bodyPr/>
        <a:lstStyle/>
        <a:p>
          <a:pPr algn="ctr"/>
          <a:endParaRPr lang="nl-NL"/>
        </a:p>
      </dgm:t>
    </dgm:pt>
    <dgm:pt modelId="{10F3B808-8DCE-48E2-9CA1-9B5257978B1C}" type="sibTrans" cxnId="{FA8553E4-BDB6-4DAA-B794-BE9B02CBD1A4}">
      <dgm:prSet/>
      <dgm:spPr/>
      <dgm:t>
        <a:bodyPr/>
        <a:lstStyle/>
        <a:p>
          <a:pPr algn="ctr"/>
          <a:endParaRPr lang="nl-NL"/>
        </a:p>
      </dgm:t>
    </dgm:pt>
    <dgm:pt modelId="{9E0D0EC5-4B2C-42A9-8BA1-795E5562A050}">
      <dgm:prSet/>
      <dgm:spPr/>
      <dgm:t>
        <a:bodyPr/>
        <a:lstStyle/>
        <a:p>
          <a:pPr algn="ctr" rtl="0"/>
          <a:r>
            <a:rPr lang="nl-NL" smtClean="0">
              <a:hlinkClick xmlns:r="http://schemas.openxmlformats.org/officeDocument/2006/relationships" r:id="rId1"/>
            </a:rPr>
            <a:t>Biologische afbraak van een konijn</a:t>
          </a:r>
          <a:endParaRPr lang="nl-NL"/>
        </a:p>
      </dgm:t>
    </dgm:pt>
    <dgm:pt modelId="{68B5A047-A2E2-48F7-93A7-C1A02A229BAE}" type="parTrans" cxnId="{40517C0A-6996-4590-89A7-39A6D4D754B1}">
      <dgm:prSet/>
      <dgm:spPr/>
      <dgm:t>
        <a:bodyPr/>
        <a:lstStyle/>
        <a:p>
          <a:pPr algn="ctr"/>
          <a:endParaRPr lang="nl-NL"/>
        </a:p>
      </dgm:t>
    </dgm:pt>
    <dgm:pt modelId="{AF60AC7B-B1B0-4C29-B6F9-FC733F6B2E3E}" type="sibTrans" cxnId="{40517C0A-6996-4590-89A7-39A6D4D754B1}">
      <dgm:prSet/>
      <dgm:spPr/>
      <dgm:t>
        <a:bodyPr/>
        <a:lstStyle/>
        <a:p>
          <a:pPr algn="ctr"/>
          <a:endParaRPr lang="nl-NL"/>
        </a:p>
      </dgm:t>
    </dgm:pt>
    <dgm:pt modelId="{40A3139C-5146-413E-8E72-860F7CD1424A}" type="pres">
      <dgm:prSet presAssocID="{E3DB113E-31DA-42EB-AD4A-10BCEBC86E75}" presName="linear" presStyleCnt="0">
        <dgm:presLayoutVars>
          <dgm:animLvl val="lvl"/>
          <dgm:resizeHandles val="exact"/>
        </dgm:presLayoutVars>
      </dgm:prSet>
      <dgm:spPr/>
    </dgm:pt>
    <dgm:pt modelId="{E6979972-0F56-4D7F-A84E-0F4737D04918}" type="pres">
      <dgm:prSet presAssocID="{49D63346-7FB7-4E5A-A3D2-41CAE12144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FA7A16-D978-4726-9BB6-1C6BBC44E8BC}" type="pres">
      <dgm:prSet presAssocID="{0BA113ED-55EE-46E0-A38D-EBD8441C4F0E}" presName="spacer" presStyleCnt="0"/>
      <dgm:spPr/>
    </dgm:pt>
    <dgm:pt modelId="{1A2A3E9E-4D14-4B8E-BD95-3A2254DAE58F}" type="pres">
      <dgm:prSet presAssocID="{3871605F-9487-4DF6-BF2D-7F636D82E7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CE6922-423C-434F-A1E8-F238672FB025}" type="pres">
      <dgm:prSet presAssocID="{10F3B808-8DCE-48E2-9CA1-9B5257978B1C}" presName="spacer" presStyleCnt="0"/>
      <dgm:spPr/>
    </dgm:pt>
    <dgm:pt modelId="{8D56F984-9DE5-45C5-B5B7-887703F76185}" type="pres">
      <dgm:prSet presAssocID="{9E0D0EC5-4B2C-42A9-8BA1-795E5562A05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2C44D3-97D1-4B85-AA1A-80F42BE74966}" srcId="{E3DB113E-31DA-42EB-AD4A-10BCEBC86E75}" destId="{49D63346-7FB7-4E5A-A3D2-41CAE1214459}" srcOrd="0" destOrd="0" parTransId="{8D17206B-1B72-435D-9944-6AF21AD267C1}" sibTransId="{0BA113ED-55EE-46E0-A38D-EBD8441C4F0E}"/>
    <dgm:cxn modelId="{2C54C274-A007-48D7-B0DF-2402A54F74D9}" type="presOf" srcId="{49D63346-7FB7-4E5A-A3D2-41CAE1214459}" destId="{E6979972-0F56-4D7F-A84E-0F4737D04918}" srcOrd="0" destOrd="0" presId="urn:microsoft.com/office/officeart/2005/8/layout/vList2"/>
    <dgm:cxn modelId="{A031B989-5B38-4C93-AC11-5F18914171E5}" type="presOf" srcId="{9E0D0EC5-4B2C-42A9-8BA1-795E5562A050}" destId="{8D56F984-9DE5-45C5-B5B7-887703F76185}" srcOrd="0" destOrd="0" presId="urn:microsoft.com/office/officeart/2005/8/layout/vList2"/>
    <dgm:cxn modelId="{BF57FEDA-71F8-4A91-BF29-AA5C829B543C}" type="presOf" srcId="{E3DB113E-31DA-42EB-AD4A-10BCEBC86E75}" destId="{40A3139C-5146-413E-8E72-860F7CD1424A}" srcOrd="0" destOrd="0" presId="urn:microsoft.com/office/officeart/2005/8/layout/vList2"/>
    <dgm:cxn modelId="{FA8553E4-BDB6-4DAA-B794-BE9B02CBD1A4}" srcId="{E3DB113E-31DA-42EB-AD4A-10BCEBC86E75}" destId="{3871605F-9487-4DF6-BF2D-7F636D82E7EE}" srcOrd="1" destOrd="0" parTransId="{E2B8E8D1-0B7E-41F2-80AE-6009CF39D555}" sibTransId="{10F3B808-8DCE-48E2-9CA1-9B5257978B1C}"/>
    <dgm:cxn modelId="{84CB7DD3-44BE-4EFE-B1B5-FC6F503D6834}" type="presOf" srcId="{3871605F-9487-4DF6-BF2D-7F636D82E7EE}" destId="{1A2A3E9E-4D14-4B8E-BD95-3A2254DAE58F}" srcOrd="0" destOrd="0" presId="urn:microsoft.com/office/officeart/2005/8/layout/vList2"/>
    <dgm:cxn modelId="{40517C0A-6996-4590-89A7-39A6D4D754B1}" srcId="{E3DB113E-31DA-42EB-AD4A-10BCEBC86E75}" destId="{9E0D0EC5-4B2C-42A9-8BA1-795E5562A050}" srcOrd="2" destOrd="0" parTransId="{68B5A047-A2E2-48F7-93A7-C1A02A229BAE}" sibTransId="{AF60AC7B-B1B0-4C29-B6F9-FC733F6B2E3E}"/>
    <dgm:cxn modelId="{7541B1F1-266C-4F09-B375-25696A13CF99}" type="presParOf" srcId="{40A3139C-5146-413E-8E72-860F7CD1424A}" destId="{E6979972-0F56-4D7F-A84E-0F4737D04918}" srcOrd="0" destOrd="0" presId="urn:microsoft.com/office/officeart/2005/8/layout/vList2"/>
    <dgm:cxn modelId="{04BF490C-264E-4B8A-8077-6225E0B50E5D}" type="presParOf" srcId="{40A3139C-5146-413E-8E72-860F7CD1424A}" destId="{5BFA7A16-D978-4726-9BB6-1C6BBC44E8BC}" srcOrd="1" destOrd="0" presId="urn:microsoft.com/office/officeart/2005/8/layout/vList2"/>
    <dgm:cxn modelId="{BF66D8D1-1277-49AC-9F68-4E52A521FAD1}" type="presParOf" srcId="{40A3139C-5146-413E-8E72-860F7CD1424A}" destId="{1A2A3E9E-4D14-4B8E-BD95-3A2254DAE58F}" srcOrd="2" destOrd="0" presId="urn:microsoft.com/office/officeart/2005/8/layout/vList2"/>
    <dgm:cxn modelId="{8986A721-3F13-4483-9CDC-273341EC8977}" type="presParOf" srcId="{40A3139C-5146-413E-8E72-860F7CD1424A}" destId="{4ECE6922-423C-434F-A1E8-F238672FB025}" srcOrd="3" destOrd="0" presId="urn:microsoft.com/office/officeart/2005/8/layout/vList2"/>
    <dgm:cxn modelId="{189CDEEE-08F8-4424-B3F6-F207DEE7BF96}" type="presParOf" srcId="{40A3139C-5146-413E-8E72-860F7CD1424A}" destId="{8D56F984-9DE5-45C5-B5B7-887703F761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56448-2B34-4F97-A457-D5C1D8BCA30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90E49C88-1568-465D-BBDE-8072686A14D1}">
      <dgm:prSet/>
      <dgm:spPr/>
      <dgm:t>
        <a:bodyPr/>
        <a:lstStyle/>
        <a:p>
          <a:pPr algn="ctr" rtl="0"/>
          <a:r>
            <a:rPr lang="nl-NL" smtClean="0"/>
            <a:t>Hoe kom je eraan?</a:t>
          </a:r>
          <a:endParaRPr lang="nl-NL"/>
        </a:p>
      </dgm:t>
    </dgm:pt>
    <dgm:pt modelId="{9A903119-0082-401B-9205-903394374377}" type="parTrans" cxnId="{75D43235-EF6E-490D-AD60-393BE7F3FDC2}">
      <dgm:prSet/>
      <dgm:spPr/>
      <dgm:t>
        <a:bodyPr/>
        <a:lstStyle/>
        <a:p>
          <a:endParaRPr lang="nl-NL"/>
        </a:p>
      </dgm:t>
    </dgm:pt>
    <dgm:pt modelId="{6B412269-9DD3-4E06-B9D9-1423F533491F}" type="sibTrans" cxnId="{75D43235-EF6E-490D-AD60-393BE7F3FDC2}">
      <dgm:prSet/>
      <dgm:spPr/>
      <dgm:t>
        <a:bodyPr/>
        <a:lstStyle/>
        <a:p>
          <a:endParaRPr lang="nl-NL"/>
        </a:p>
      </dgm:t>
    </dgm:pt>
    <dgm:pt modelId="{8ADE1C2F-2341-4972-B4CB-372CAFC735D5}">
      <dgm:prSet/>
      <dgm:spPr/>
      <dgm:t>
        <a:bodyPr/>
        <a:lstStyle/>
        <a:p>
          <a:pPr algn="ctr" rtl="0"/>
          <a:r>
            <a:rPr lang="nl-NL" smtClean="0"/>
            <a:t>Wat moet je ermee?</a:t>
          </a:r>
          <a:endParaRPr lang="nl-NL"/>
        </a:p>
      </dgm:t>
    </dgm:pt>
    <dgm:pt modelId="{9EAF6CFC-087E-4D93-895B-00B0D6FA6088}" type="parTrans" cxnId="{A111E8B5-4F0C-4250-8E62-202659F4BF82}">
      <dgm:prSet/>
      <dgm:spPr/>
      <dgm:t>
        <a:bodyPr/>
        <a:lstStyle/>
        <a:p>
          <a:endParaRPr lang="nl-NL"/>
        </a:p>
      </dgm:t>
    </dgm:pt>
    <dgm:pt modelId="{7DF64B02-AA51-4751-8A3E-3FC4C321C0EA}" type="sibTrans" cxnId="{A111E8B5-4F0C-4250-8E62-202659F4BF82}">
      <dgm:prSet/>
      <dgm:spPr/>
      <dgm:t>
        <a:bodyPr/>
        <a:lstStyle/>
        <a:p>
          <a:endParaRPr lang="nl-NL"/>
        </a:p>
      </dgm:t>
    </dgm:pt>
    <dgm:pt modelId="{00A30F0A-F8BA-44D6-AE2A-E0686B3C28AF}" type="pres">
      <dgm:prSet presAssocID="{B1556448-2B34-4F97-A457-D5C1D8BCA305}" presName="linear" presStyleCnt="0">
        <dgm:presLayoutVars>
          <dgm:animLvl val="lvl"/>
          <dgm:resizeHandles val="exact"/>
        </dgm:presLayoutVars>
      </dgm:prSet>
      <dgm:spPr/>
    </dgm:pt>
    <dgm:pt modelId="{D3DAE96F-ECE4-42DB-8430-02B8163D848C}" type="pres">
      <dgm:prSet presAssocID="{90E49C88-1568-465D-BBDE-8072686A14D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1BB049-544C-41BC-B808-47AF5BDEE570}" type="pres">
      <dgm:prSet presAssocID="{6B412269-9DD3-4E06-B9D9-1423F533491F}" presName="spacer" presStyleCnt="0"/>
      <dgm:spPr/>
    </dgm:pt>
    <dgm:pt modelId="{B859CFCC-454D-4870-A81C-2E617DB39B0E}" type="pres">
      <dgm:prSet presAssocID="{8ADE1C2F-2341-4972-B4CB-372CAFC735D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BBAA96F-1A20-4C0F-AAEB-DD2D24382AF7}" type="presOf" srcId="{90E49C88-1568-465D-BBDE-8072686A14D1}" destId="{D3DAE96F-ECE4-42DB-8430-02B8163D848C}" srcOrd="0" destOrd="0" presId="urn:microsoft.com/office/officeart/2005/8/layout/vList2"/>
    <dgm:cxn modelId="{A111E8B5-4F0C-4250-8E62-202659F4BF82}" srcId="{B1556448-2B34-4F97-A457-D5C1D8BCA305}" destId="{8ADE1C2F-2341-4972-B4CB-372CAFC735D5}" srcOrd="1" destOrd="0" parTransId="{9EAF6CFC-087E-4D93-895B-00B0D6FA6088}" sibTransId="{7DF64B02-AA51-4751-8A3E-3FC4C321C0EA}"/>
    <dgm:cxn modelId="{75D43235-EF6E-490D-AD60-393BE7F3FDC2}" srcId="{B1556448-2B34-4F97-A457-D5C1D8BCA305}" destId="{90E49C88-1568-465D-BBDE-8072686A14D1}" srcOrd="0" destOrd="0" parTransId="{9A903119-0082-401B-9205-903394374377}" sibTransId="{6B412269-9DD3-4E06-B9D9-1423F533491F}"/>
    <dgm:cxn modelId="{CE4000C4-04B0-4FC3-85A7-019426073D51}" type="presOf" srcId="{B1556448-2B34-4F97-A457-D5C1D8BCA305}" destId="{00A30F0A-F8BA-44D6-AE2A-E0686B3C28AF}" srcOrd="0" destOrd="0" presId="urn:microsoft.com/office/officeart/2005/8/layout/vList2"/>
    <dgm:cxn modelId="{45F720F5-AAD6-4EF9-BBD1-B9EEDB4DCC00}" type="presOf" srcId="{8ADE1C2F-2341-4972-B4CB-372CAFC735D5}" destId="{B859CFCC-454D-4870-A81C-2E617DB39B0E}" srcOrd="0" destOrd="0" presId="urn:microsoft.com/office/officeart/2005/8/layout/vList2"/>
    <dgm:cxn modelId="{1949DF5E-DF22-4535-AAC4-6DED45009452}" type="presParOf" srcId="{00A30F0A-F8BA-44D6-AE2A-E0686B3C28AF}" destId="{D3DAE96F-ECE4-42DB-8430-02B8163D848C}" srcOrd="0" destOrd="0" presId="urn:microsoft.com/office/officeart/2005/8/layout/vList2"/>
    <dgm:cxn modelId="{BC9138D5-893F-4282-9928-B5DF420457C5}" type="presParOf" srcId="{00A30F0A-F8BA-44D6-AE2A-E0686B3C28AF}" destId="{221BB049-544C-41BC-B808-47AF5BDEE570}" srcOrd="1" destOrd="0" presId="urn:microsoft.com/office/officeart/2005/8/layout/vList2"/>
    <dgm:cxn modelId="{2D7E131B-A79D-4888-B75B-121451CD0958}" type="presParOf" srcId="{00A30F0A-F8BA-44D6-AE2A-E0686B3C28AF}" destId="{B859CFCC-454D-4870-A81C-2E617DB39B0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41F1D-C9E2-4F7F-8517-302C02C8AC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A84CF9E-8725-4F1F-BC97-C7B69AD772E3}">
      <dgm:prSet/>
      <dgm:spPr/>
      <dgm:t>
        <a:bodyPr/>
        <a:lstStyle/>
        <a:p>
          <a:pPr rtl="0"/>
          <a:r>
            <a:rPr lang="nl-NL" smtClean="0"/>
            <a:t>Waar komt het afval vandaan?</a:t>
          </a:r>
          <a:endParaRPr lang="nl-NL"/>
        </a:p>
      </dgm:t>
    </dgm:pt>
    <dgm:pt modelId="{C62F2F13-B2DE-40F5-B672-125758DFD4F9}" type="parTrans" cxnId="{BB9C9119-9624-4816-9D4C-55494DE73464}">
      <dgm:prSet/>
      <dgm:spPr/>
      <dgm:t>
        <a:bodyPr/>
        <a:lstStyle/>
        <a:p>
          <a:endParaRPr lang="nl-NL"/>
        </a:p>
      </dgm:t>
    </dgm:pt>
    <dgm:pt modelId="{01888513-8533-415B-BE49-E45180FDEF09}" type="sibTrans" cxnId="{BB9C9119-9624-4816-9D4C-55494DE73464}">
      <dgm:prSet/>
      <dgm:spPr/>
      <dgm:t>
        <a:bodyPr/>
        <a:lstStyle/>
        <a:p>
          <a:endParaRPr lang="nl-NL"/>
        </a:p>
      </dgm:t>
    </dgm:pt>
    <dgm:pt modelId="{D9808E08-E8C9-4F99-9D26-A6558E1AB1F4}" type="pres">
      <dgm:prSet presAssocID="{3FA41F1D-C9E2-4F7F-8517-302C02C8AC39}" presName="linear" presStyleCnt="0">
        <dgm:presLayoutVars>
          <dgm:animLvl val="lvl"/>
          <dgm:resizeHandles val="exact"/>
        </dgm:presLayoutVars>
      </dgm:prSet>
      <dgm:spPr/>
    </dgm:pt>
    <dgm:pt modelId="{0084BD4A-4846-425E-B6C5-61CE4A7B08EA}" type="pres">
      <dgm:prSet presAssocID="{DA84CF9E-8725-4F1F-BC97-C7B69AD772E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E527834-68FE-484D-BB13-0B35DAF67E2A}" type="presOf" srcId="{DA84CF9E-8725-4F1F-BC97-C7B69AD772E3}" destId="{0084BD4A-4846-425E-B6C5-61CE4A7B08EA}" srcOrd="0" destOrd="0" presId="urn:microsoft.com/office/officeart/2005/8/layout/vList2"/>
    <dgm:cxn modelId="{FB29A504-4382-4D10-A966-AD0F8A4ADCE8}" type="presOf" srcId="{3FA41F1D-C9E2-4F7F-8517-302C02C8AC39}" destId="{D9808E08-E8C9-4F99-9D26-A6558E1AB1F4}" srcOrd="0" destOrd="0" presId="urn:microsoft.com/office/officeart/2005/8/layout/vList2"/>
    <dgm:cxn modelId="{BB9C9119-9624-4816-9D4C-55494DE73464}" srcId="{3FA41F1D-C9E2-4F7F-8517-302C02C8AC39}" destId="{DA84CF9E-8725-4F1F-BC97-C7B69AD772E3}" srcOrd="0" destOrd="0" parTransId="{C62F2F13-B2DE-40F5-B672-125758DFD4F9}" sibTransId="{01888513-8533-415B-BE49-E45180FDEF09}"/>
    <dgm:cxn modelId="{2904A441-6DFC-4366-82C4-4F6AECB01982}" type="presParOf" srcId="{D9808E08-E8C9-4F99-9D26-A6558E1AB1F4}" destId="{0084BD4A-4846-425E-B6C5-61CE4A7B08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64A7D9-2969-4CB6-92B1-404864BF206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99A00D4-805A-4C0A-9C4F-FC6CF416ABE1}">
      <dgm:prSet/>
      <dgm:spPr/>
      <dgm:t>
        <a:bodyPr/>
        <a:lstStyle/>
        <a:p>
          <a:pPr algn="ctr" rtl="0"/>
          <a:r>
            <a:rPr lang="nl-NL" smtClean="0"/>
            <a:t>Produceert de natuur afval?</a:t>
          </a:r>
          <a:endParaRPr lang="nl-NL"/>
        </a:p>
      </dgm:t>
    </dgm:pt>
    <dgm:pt modelId="{98FC5592-3C6A-4D3C-8F79-54C565482AFD}" type="parTrans" cxnId="{F6B76626-1A33-4A35-868B-3E68557B372E}">
      <dgm:prSet/>
      <dgm:spPr/>
      <dgm:t>
        <a:bodyPr/>
        <a:lstStyle/>
        <a:p>
          <a:pPr algn="ctr"/>
          <a:endParaRPr lang="nl-NL"/>
        </a:p>
      </dgm:t>
    </dgm:pt>
    <dgm:pt modelId="{44515D20-F497-4067-A329-2C53F6B3A347}" type="sibTrans" cxnId="{F6B76626-1A33-4A35-868B-3E68557B372E}">
      <dgm:prSet/>
      <dgm:spPr/>
      <dgm:t>
        <a:bodyPr/>
        <a:lstStyle/>
        <a:p>
          <a:pPr algn="ctr"/>
          <a:endParaRPr lang="nl-NL"/>
        </a:p>
      </dgm:t>
    </dgm:pt>
    <dgm:pt modelId="{72B4F9CA-08AC-4D3B-816B-2746AC183E07}">
      <dgm:prSet/>
      <dgm:spPr/>
      <dgm:t>
        <a:bodyPr/>
        <a:lstStyle/>
        <a:p>
          <a:pPr algn="ctr" rtl="0"/>
          <a:r>
            <a:rPr lang="nl-NL" smtClean="0"/>
            <a:t>Produceert de mens afval?</a:t>
          </a:r>
          <a:endParaRPr lang="nl-NL"/>
        </a:p>
      </dgm:t>
    </dgm:pt>
    <dgm:pt modelId="{4B0FD4E8-7831-4DF1-9926-737BD7847CA3}" type="parTrans" cxnId="{4D83821C-6197-4EF9-808C-E8BDB9B29511}">
      <dgm:prSet/>
      <dgm:spPr/>
      <dgm:t>
        <a:bodyPr/>
        <a:lstStyle/>
        <a:p>
          <a:pPr algn="ctr"/>
          <a:endParaRPr lang="nl-NL"/>
        </a:p>
      </dgm:t>
    </dgm:pt>
    <dgm:pt modelId="{1EA21C8B-C9C6-4618-A2A3-72D663030665}" type="sibTrans" cxnId="{4D83821C-6197-4EF9-808C-E8BDB9B29511}">
      <dgm:prSet/>
      <dgm:spPr/>
      <dgm:t>
        <a:bodyPr/>
        <a:lstStyle/>
        <a:p>
          <a:pPr algn="ctr"/>
          <a:endParaRPr lang="nl-NL"/>
        </a:p>
      </dgm:t>
    </dgm:pt>
    <dgm:pt modelId="{210329CB-0872-410A-B2B4-267AA61407A9}">
      <dgm:prSet/>
      <dgm:spPr/>
      <dgm:t>
        <a:bodyPr/>
        <a:lstStyle/>
        <a:p>
          <a:pPr algn="ctr" rtl="0"/>
          <a:r>
            <a:rPr lang="nl-NL" smtClean="0"/>
            <a:t>Wat gebeurt er met natuurlijk afval?</a:t>
          </a:r>
          <a:endParaRPr lang="nl-NL"/>
        </a:p>
      </dgm:t>
    </dgm:pt>
    <dgm:pt modelId="{56C6E013-4FC6-48E6-A949-12B3B9BF097F}" type="parTrans" cxnId="{D6CE74C7-1015-4B31-8BEA-5764FE70A9A0}">
      <dgm:prSet/>
      <dgm:spPr/>
      <dgm:t>
        <a:bodyPr/>
        <a:lstStyle/>
        <a:p>
          <a:pPr algn="ctr"/>
          <a:endParaRPr lang="nl-NL"/>
        </a:p>
      </dgm:t>
    </dgm:pt>
    <dgm:pt modelId="{468FAE9C-44D8-4CF8-AEC2-96FB90D2F261}" type="sibTrans" cxnId="{D6CE74C7-1015-4B31-8BEA-5764FE70A9A0}">
      <dgm:prSet/>
      <dgm:spPr/>
      <dgm:t>
        <a:bodyPr/>
        <a:lstStyle/>
        <a:p>
          <a:pPr algn="ctr"/>
          <a:endParaRPr lang="nl-NL"/>
        </a:p>
      </dgm:t>
    </dgm:pt>
    <dgm:pt modelId="{61FDCD9C-A060-40E3-ADBB-DDB8542FED25}">
      <dgm:prSet/>
      <dgm:spPr/>
      <dgm:t>
        <a:bodyPr/>
        <a:lstStyle/>
        <a:p>
          <a:pPr algn="ctr" rtl="0"/>
          <a:r>
            <a:rPr lang="nl-NL" smtClean="0"/>
            <a:t>Wat gebeurt er met niet-natuurlijk afval?</a:t>
          </a:r>
          <a:endParaRPr lang="nl-NL"/>
        </a:p>
      </dgm:t>
    </dgm:pt>
    <dgm:pt modelId="{2046ADED-B119-4FCD-B210-7205B972BFC9}" type="parTrans" cxnId="{F6C8A771-523C-4AB3-8151-68F89C8413F4}">
      <dgm:prSet/>
      <dgm:spPr/>
      <dgm:t>
        <a:bodyPr/>
        <a:lstStyle/>
        <a:p>
          <a:pPr algn="ctr"/>
          <a:endParaRPr lang="nl-NL"/>
        </a:p>
      </dgm:t>
    </dgm:pt>
    <dgm:pt modelId="{8DD60430-2A45-4C6B-A4B7-5EE735FD4A7C}" type="sibTrans" cxnId="{F6C8A771-523C-4AB3-8151-68F89C8413F4}">
      <dgm:prSet/>
      <dgm:spPr/>
      <dgm:t>
        <a:bodyPr/>
        <a:lstStyle/>
        <a:p>
          <a:pPr algn="ctr"/>
          <a:endParaRPr lang="nl-NL"/>
        </a:p>
      </dgm:t>
    </dgm:pt>
    <dgm:pt modelId="{0BE7D49C-ECCD-4281-B7D5-F4A12574DEF5}">
      <dgm:prSet/>
      <dgm:spPr/>
      <dgm:t>
        <a:bodyPr/>
        <a:lstStyle/>
        <a:p>
          <a:pPr algn="ctr" rtl="0"/>
          <a:r>
            <a:rPr lang="nl-NL" smtClean="0">
              <a:hlinkClick xmlns:r="http://schemas.openxmlformats.org/officeDocument/2006/relationships" r:id="rId1"/>
            </a:rPr>
            <a:t>Kijk naar een schaal groenten-fruit die vergaat</a:t>
          </a:r>
          <a:endParaRPr lang="nl-NL"/>
        </a:p>
      </dgm:t>
    </dgm:pt>
    <dgm:pt modelId="{7349C7A4-FE21-4ED5-8915-F47C5A061459}" type="parTrans" cxnId="{2853EB5B-260B-4BA0-9E89-0729A9D519DC}">
      <dgm:prSet/>
      <dgm:spPr/>
      <dgm:t>
        <a:bodyPr/>
        <a:lstStyle/>
        <a:p>
          <a:pPr algn="ctr"/>
          <a:endParaRPr lang="nl-NL"/>
        </a:p>
      </dgm:t>
    </dgm:pt>
    <dgm:pt modelId="{BE4953FF-4F28-4C81-8325-FDDE0DDD1F59}" type="sibTrans" cxnId="{2853EB5B-260B-4BA0-9E89-0729A9D519DC}">
      <dgm:prSet/>
      <dgm:spPr/>
      <dgm:t>
        <a:bodyPr/>
        <a:lstStyle/>
        <a:p>
          <a:pPr algn="ctr"/>
          <a:endParaRPr lang="nl-NL"/>
        </a:p>
      </dgm:t>
    </dgm:pt>
    <dgm:pt modelId="{6F19C3EE-1E8C-45F5-9641-0F92D135DEFB}" type="pres">
      <dgm:prSet presAssocID="{B964A7D9-2969-4CB6-92B1-404864BF206D}" presName="linear" presStyleCnt="0">
        <dgm:presLayoutVars>
          <dgm:animLvl val="lvl"/>
          <dgm:resizeHandles val="exact"/>
        </dgm:presLayoutVars>
      </dgm:prSet>
      <dgm:spPr/>
    </dgm:pt>
    <dgm:pt modelId="{7A24D3BF-5C83-4BCC-A2BA-A33A29D1B0AB}" type="pres">
      <dgm:prSet presAssocID="{E99A00D4-805A-4C0A-9C4F-FC6CF416AB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2A743A5-B5D8-4C24-A1CA-4E55732182FA}" type="pres">
      <dgm:prSet presAssocID="{44515D20-F497-4067-A329-2C53F6B3A347}" presName="spacer" presStyleCnt="0"/>
      <dgm:spPr/>
    </dgm:pt>
    <dgm:pt modelId="{41EC2B32-C0FA-4DB6-BCD7-D68D6391E825}" type="pres">
      <dgm:prSet presAssocID="{72B4F9CA-08AC-4D3B-816B-2746AC183E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30F307E-DB4A-4A2D-B9DC-57E10882C834}" type="pres">
      <dgm:prSet presAssocID="{1EA21C8B-C9C6-4618-A2A3-72D663030665}" presName="spacer" presStyleCnt="0"/>
      <dgm:spPr/>
    </dgm:pt>
    <dgm:pt modelId="{3545DEB5-A9E2-4921-BBD8-8CC80C651716}" type="pres">
      <dgm:prSet presAssocID="{210329CB-0872-410A-B2B4-267AA61407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6E6E08B-C61D-435A-B9D2-3BA749AEB363}" type="pres">
      <dgm:prSet presAssocID="{468FAE9C-44D8-4CF8-AEC2-96FB90D2F261}" presName="spacer" presStyleCnt="0"/>
      <dgm:spPr/>
    </dgm:pt>
    <dgm:pt modelId="{B6B86080-2D4D-46B9-B150-B72FE131FE53}" type="pres">
      <dgm:prSet presAssocID="{61FDCD9C-A060-40E3-ADBB-DDB8542FED2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75865D3-D852-4C7C-B329-523503287545}" type="pres">
      <dgm:prSet presAssocID="{8DD60430-2A45-4C6B-A4B7-5EE735FD4A7C}" presName="spacer" presStyleCnt="0"/>
      <dgm:spPr/>
    </dgm:pt>
    <dgm:pt modelId="{FFFC09F7-6F4D-4FCF-A008-D4783A287CB0}" type="pres">
      <dgm:prSet presAssocID="{0BE7D49C-ECCD-4281-B7D5-F4A12574DEF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93A33C4-896D-4E46-9D3F-B408FE065312}" type="presOf" srcId="{E99A00D4-805A-4C0A-9C4F-FC6CF416ABE1}" destId="{7A24D3BF-5C83-4BCC-A2BA-A33A29D1B0AB}" srcOrd="0" destOrd="0" presId="urn:microsoft.com/office/officeart/2005/8/layout/vList2"/>
    <dgm:cxn modelId="{A9EB11F4-1509-4953-BF28-F21875B53A4B}" type="presOf" srcId="{72B4F9CA-08AC-4D3B-816B-2746AC183E07}" destId="{41EC2B32-C0FA-4DB6-BCD7-D68D6391E825}" srcOrd="0" destOrd="0" presId="urn:microsoft.com/office/officeart/2005/8/layout/vList2"/>
    <dgm:cxn modelId="{F6B76626-1A33-4A35-868B-3E68557B372E}" srcId="{B964A7D9-2969-4CB6-92B1-404864BF206D}" destId="{E99A00D4-805A-4C0A-9C4F-FC6CF416ABE1}" srcOrd="0" destOrd="0" parTransId="{98FC5592-3C6A-4D3C-8F79-54C565482AFD}" sibTransId="{44515D20-F497-4067-A329-2C53F6B3A347}"/>
    <dgm:cxn modelId="{AE2DE912-F078-45C7-9EF6-6901430594C2}" type="presOf" srcId="{210329CB-0872-410A-B2B4-267AA61407A9}" destId="{3545DEB5-A9E2-4921-BBD8-8CC80C651716}" srcOrd="0" destOrd="0" presId="urn:microsoft.com/office/officeart/2005/8/layout/vList2"/>
    <dgm:cxn modelId="{4D83821C-6197-4EF9-808C-E8BDB9B29511}" srcId="{B964A7D9-2969-4CB6-92B1-404864BF206D}" destId="{72B4F9CA-08AC-4D3B-816B-2746AC183E07}" srcOrd="1" destOrd="0" parTransId="{4B0FD4E8-7831-4DF1-9926-737BD7847CA3}" sibTransId="{1EA21C8B-C9C6-4618-A2A3-72D663030665}"/>
    <dgm:cxn modelId="{2853EB5B-260B-4BA0-9E89-0729A9D519DC}" srcId="{B964A7D9-2969-4CB6-92B1-404864BF206D}" destId="{0BE7D49C-ECCD-4281-B7D5-F4A12574DEF5}" srcOrd="4" destOrd="0" parTransId="{7349C7A4-FE21-4ED5-8915-F47C5A061459}" sibTransId="{BE4953FF-4F28-4C81-8325-FDDE0DDD1F59}"/>
    <dgm:cxn modelId="{D6CE74C7-1015-4B31-8BEA-5764FE70A9A0}" srcId="{B964A7D9-2969-4CB6-92B1-404864BF206D}" destId="{210329CB-0872-410A-B2B4-267AA61407A9}" srcOrd="2" destOrd="0" parTransId="{56C6E013-4FC6-48E6-A949-12B3B9BF097F}" sibTransId="{468FAE9C-44D8-4CF8-AEC2-96FB90D2F261}"/>
    <dgm:cxn modelId="{166BA263-D0AA-4F00-9C0D-52A6373107A1}" type="presOf" srcId="{0BE7D49C-ECCD-4281-B7D5-F4A12574DEF5}" destId="{FFFC09F7-6F4D-4FCF-A008-D4783A287CB0}" srcOrd="0" destOrd="0" presId="urn:microsoft.com/office/officeart/2005/8/layout/vList2"/>
    <dgm:cxn modelId="{F6C8A771-523C-4AB3-8151-68F89C8413F4}" srcId="{B964A7D9-2969-4CB6-92B1-404864BF206D}" destId="{61FDCD9C-A060-40E3-ADBB-DDB8542FED25}" srcOrd="3" destOrd="0" parTransId="{2046ADED-B119-4FCD-B210-7205B972BFC9}" sibTransId="{8DD60430-2A45-4C6B-A4B7-5EE735FD4A7C}"/>
    <dgm:cxn modelId="{DAC42E08-289B-44E3-88FA-B18312BE3DB7}" type="presOf" srcId="{B964A7D9-2969-4CB6-92B1-404864BF206D}" destId="{6F19C3EE-1E8C-45F5-9641-0F92D135DEFB}" srcOrd="0" destOrd="0" presId="urn:microsoft.com/office/officeart/2005/8/layout/vList2"/>
    <dgm:cxn modelId="{D51EF7E3-35C4-4A2B-94BE-884929F7BC9E}" type="presOf" srcId="{61FDCD9C-A060-40E3-ADBB-DDB8542FED25}" destId="{B6B86080-2D4D-46B9-B150-B72FE131FE53}" srcOrd="0" destOrd="0" presId="urn:microsoft.com/office/officeart/2005/8/layout/vList2"/>
    <dgm:cxn modelId="{F08A6406-2E24-4154-BEE1-98A5BB85F7FA}" type="presParOf" srcId="{6F19C3EE-1E8C-45F5-9641-0F92D135DEFB}" destId="{7A24D3BF-5C83-4BCC-A2BA-A33A29D1B0AB}" srcOrd="0" destOrd="0" presId="urn:microsoft.com/office/officeart/2005/8/layout/vList2"/>
    <dgm:cxn modelId="{6F4F6B2D-BB4F-49B0-8A7D-9684551211E8}" type="presParOf" srcId="{6F19C3EE-1E8C-45F5-9641-0F92D135DEFB}" destId="{32A743A5-B5D8-4C24-A1CA-4E55732182FA}" srcOrd="1" destOrd="0" presId="urn:microsoft.com/office/officeart/2005/8/layout/vList2"/>
    <dgm:cxn modelId="{F18C4BD2-2F98-485C-B477-E87EEF4CB151}" type="presParOf" srcId="{6F19C3EE-1E8C-45F5-9641-0F92D135DEFB}" destId="{41EC2B32-C0FA-4DB6-BCD7-D68D6391E825}" srcOrd="2" destOrd="0" presId="urn:microsoft.com/office/officeart/2005/8/layout/vList2"/>
    <dgm:cxn modelId="{BE56FC6E-EB5E-4D42-94C7-AA8CC2364D46}" type="presParOf" srcId="{6F19C3EE-1E8C-45F5-9641-0F92D135DEFB}" destId="{F30F307E-DB4A-4A2D-B9DC-57E10882C834}" srcOrd="3" destOrd="0" presId="urn:microsoft.com/office/officeart/2005/8/layout/vList2"/>
    <dgm:cxn modelId="{0166D57B-3619-4289-B059-41D0305F1338}" type="presParOf" srcId="{6F19C3EE-1E8C-45F5-9641-0F92D135DEFB}" destId="{3545DEB5-A9E2-4921-BBD8-8CC80C651716}" srcOrd="4" destOrd="0" presId="urn:microsoft.com/office/officeart/2005/8/layout/vList2"/>
    <dgm:cxn modelId="{7835A414-9DB6-4F72-94C5-54564C1439CD}" type="presParOf" srcId="{6F19C3EE-1E8C-45F5-9641-0F92D135DEFB}" destId="{76E6E08B-C61D-435A-B9D2-3BA749AEB363}" srcOrd="5" destOrd="0" presId="urn:microsoft.com/office/officeart/2005/8/layout/vList2"/>
    <dgm:cxn modelId="{BC45B081-A151-42E7-AED8-834A52300178}" type="presParOf" srcId="{6F19C3EE-1E8C-45F5-9641-0F92D135DEFB}" destId="{B6B86080-2D4D-46B9-B150-B72FE131FE53}" srcOrd="6" destOrd="0" presId="urn:microsoft.com/office/officeart/2005/8/layout/vList2"/>
    <dgm:cxn modelId="{0C8D4169-3DF0-40DD-A7DE-036D5165A5E3}" type="presParOf" srcId="{6F19C3EE-1E8C-45F5-9641-0F92D135DEFB}" destId="{075865D3-D852-4C7C-B329-523503287545}" srcOrd="7" destOrd="0" presId="urn:microsoft.com/office/officeart/2005/8/layout/vList2"/>
    <dgm:cxn modelId="{BB0454B8-3DFF-4C60-8F0A-5737ACDD9724}" type="presParOf" srcId="{6F19C3EE-1E8C-45F5-9641-0F92D135DEFB}" destId="{FFFC09F7-6F4D-4FCF-A008-D4783A287C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F3713D-C006-44DA-9D89-DEA96A2385C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BAACAB8-F7C6-43A2-9782-A18B5CA1CFD3}">
      <dgm:prSet/>
      <dgm:spPr/>
      <dgm:t>
        <a:bodyPr/>
        <a:lstStyle/>
        <a:p>
          <a:pPr algn="ctr" rtl="0"/>
          <a:r>
            <a:rPr lang="nl-NL" dirty="0" smtClean="0"/>
            <a:t>Onderscheid in twee soorten afval</a:t>
          </a:r>
          <a:endParaRPr lang="nl-NL" dirty="0"/>
        </a:p>
      </dgm:t>
    </dgm:pt>
    <dgm:pt modelId="{59A6CC55-14CA-400D-96F7-83E2572C3AFE}" type="parTrans" cxnId="{6137F06C-0926-4020-B0A2-9F3B007EA1BE}">
      <dgm:prSet/>
      <dgm:spPr/>
      <dgm:t>
        <a:bodyPr/>
        <a:lstStyle/>
        <a:p>
          <a:endParaRPr lang="nl-NL"/>
        </a:p>
      </dgm:t>
    </dgm:pt>
    <dgm:pt modelId="{3ECE1E4B-A144-46EA-9007-3E8124886734}" type="sibTrans" cxnId="{6137F06C-0926-4020-B0A2-9F3B007EA1BE}">
      <dgm:prSet/>
      <dgm:spPr/>
      <dgm:t>
        <a:bodyPr/>
        <a:lstStyle/>
        <a:p>
          <a:endParaRPr lang="nl-NL"/>
        </a:p>
      </dgm:t>
    </dgm:pt>
    <dgm:pt modelId="{F9CD4BCD-48B3-49C1-9560-30D9C47A2D97}" type="pres">
      <dgm:prSet presAssocID="{D3F3713D-C006-44DA-9D89-DEA96A2385C6}" presName="linear" presStyleCnt="0">
        <dgm:presLayoutVars>
          <dgm:animLvl val="lvl"/>
          <dgm:resizeHandles val="exact"/>
        </dgm:presLayoutVars>
      </dgm:prSet>
      <dgm:spPr/>
    </dgm:pt>
    <dgm:pt modelId="{219D362A-B59B-41C5-BC93-42B881C3D1E8}" type="pres">
      <dgm:prSet presAssocID="{CBAACAB8-F7C6-43A2-9782-A18B5CA1CF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137F06C-0926-4020-B0A2-9F3B007EA1BE}" srcId="{D3F3713D-C006-44DA-9D89-DEA96A2385C6}" destId="{CBAACAB8-F7C6-43A2-9782-A18B5CA1CFD3}" srcOrd="0" destOrd="0" parTransId="{59A6CC55-14CA-400D-96F7-83E2572C3AFE}" sibTransId="{3ECE1E4B-A144-46EA-9007-3E8124886734}"/>
    <dgm:cxn modelId="{2ACCEA0A-0B9F-49F3-AF1A-737C5B88075F}" type="presOf" srcId="{D3F3713D-C006-44DA-9D89-DEA96A2385C6}" destId="{F9CD4BCD-48B3-49C1-9560-30D9C47A2D97}" srcOrd="0" destOrd="0" presId="urn:microsoft.com/office/officeart/2005/8/layout/vList2"/>
    <dgm:cxn modelId="{1956A317-B5D4-4248-97E9-B499C7CF51B2}" type="presOf" srcId="{CBAACAB8-F7C6-43A2-9782-A18B5CA1CFD3}" destId="{219D362A-B59B-41C5-BC93-42B881C3D1E8}" srcOrd="0" destOrd="0" presId="urn:microsoft.com/office/officeart/2005/8/layout/vList2"/>
    <dgm:cxn modelId="{FA6BEF28-21A7-4133-8C5C-C853AF070486}" type="presParOf" srcId="{F9CD4BCD-48B3-49C1-9560-30D9C47A2D97}" destId="{219D362A-B59B-41C5-BC93-42B881C3D1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3BC695-78E4-47B2-8D60-49183DBB0F6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2E6B04B-C18D-44ED-854C-4305658D4EB6}">
      <dgm:prSet/>
      <dgm:spPr/>
      <dgm:t>
        <a:bodyPr/>
        <a:lstStyle/>
        <a:p>
          <a:pPr algn="ctr" rtl="0"/>
          <a:r>
            <a:rPr lang="nl-NL" dirty="0" smtClean="0"/>
            <a:t>Organismen produceren </a:t>
          </a:r>
          <a:r>
            <a:rPr lang="nl-NL" b="1" dirty="0" smtClean="0"/>
            <a:t>organisch</a:t>
          </a:r>
          <a:r>
            <a:rPr lang="nl-NL" dirty="0" smtClean="0"/>
            <a:t> afval</a:t>
          </a:r>
          <a:endParaRPr lang="nl-NL" dirty="0"/>
        </a:p>
      </dgm:t>
    </dgm:pt>
    <dgm:pt modelId="{179909B1-C4AE-46E9-B2FF-66ED752BA1AE}" type="parTrans" cxnId="{BAEE4260-B35B-4884-AC20-3B52AD792B3C}">
      <dgm:prSet/>
      <dgm:spPr/>
      <dgm:t>
        <a:bodyPr/>
        <a:lstStyle/>
        <a:p>
          <a:pPr algn="ctr"/>
          <a:endParaRPr lang="nl-NL"/>
        </a:p>
      </dgm:t>
    </dgm:pt>
    <dgm:pt modelId="{B705C28F-790F-4249-A7DD-D8B00300B91F}" type="sibTrans" cxnId="{BAEE4260-B35B-4884-AC20-3B52AD792B3C}">
      <dgm:prSet/>
      <dgm:spPr/>
      <dgm:t>
        <a:bodyPr/>
        <a:lstStyle/>
        <a:p>
          <a:pPr algn="ctr"/>
          <a:endParaRPr lang="nl-NL"/>
        </a:p>
      </dgm:t>
    </dgm:pt>
    <dgm:pt modelId="{78440CD7-92A6-49BF-938B-04F3899AC47E}">
      <dgm:prSet/>
      <dgm:spPr/>
      <dgm:t>
        <a:bodyPr/>
        <a:lstStyle/>
        <a:p>
          <a:pPr algn="ctr" rtl="0"/>
          <a:r>
            <a:rPr lang="nl-NL" smtClean="0"/>
            <a:t>Organisch afval is biologisch afbreekbaar</a:t>
          </a:r>
          <a:endParaRPr lang="nl-NL"/>
        </a:p>
      </dgm:t>
    </dgm:pt>
    <dgm:pt modelId="{D55281E4-B446-4408-9E12-B6D24534DD21}" type="parTrans" cxnId="{40B2200F-A244-4A66-BB20-35629C32EBBB}">
      <dgm:prSet/>
      <dgm:spPr/>
      <dgm:t>
        <a:bodyPr/>
        <a:lstStyle/>
        <a:p>
          <a:pPr algn="ctr"/>
          <a:endParaRPr lang="nl-NL"/>
        </a:p>
      </dgm:t>
    </dgm:pt>
    <dgm:pt modelId="{13AC0DF7-DE5F-49CD-91EE-4C088AC08432}" type="sibTrans" cxnId="{40B2200F-A244-4A66-BB20-35629C32EBBB}">
      <dgm:prSet/>
      <dgm:spPr/>
      <dgm:t>
        <a:bodyPr/>
        <a:lstStyle/>
        <a:p>
          <a:pPr algn="ctr"/>
          <a:endParaRPr lang="nl-NL"/>
        </a:p>
      </dgm:t>
    </dgm:pt>
    <dgm:pt modelId="{914AD55F-5F98-4B98-97E2-0A8528909B41}">
      <dgm:prSet/>
      <dgm:spPr/>
      <dgm:t>
        <a:bodyPr/>
        <a:lstStyle/>
        <a:p>
          <a:pPr algn="ctr" rtl="0"/>
          <a:r>
            <a:rPr lang="nl-NL" dirty="0" smtClean="0"/>
            <a:t>Organisch afval verdwijnt vanzelf</a:t>
          </a:r>
          <a:endParaRPr lang="nl-NL" dirty="0"/>
        </a:p>
      </dgm:t>
    </dgm:pt>
    <dgm:pt modelId="{70AA80CE-3A91-426F-A7BD-7AD16DAA37FF}" type="parTrans" cxnId="{EE132494-A3F8-410F-B2F5-015B6355A4DD}">
      <dgm:prSet/>
      <dgm:spPr/>
      <dgm:t>
        <a:bodyPr/>
        <a:lstStyle/>
        <a:p>
          <a:pPr algn="ctr"/>
          <a:endParaRPr lang="nl-NL"/>
        </a:p>
      </dgm:t>
    </dgm:pt>
    <dgm:pt modelId="{24652927-D6C9-4427-AD83-7F528F321EBC}" type="sibTrans" cxnId="{EE132494-A3F8-410F-B2F5-015B6355A4DD}">
      <dgm:prSet/>
      <dgm:spPr/>
      <dgm:t>
        <a:bodyPr/>
        <a:lstStyle/>
        <a:p>
          <a:pPr algn="ctr"/>
          <a:endParaRPr lang="nl-NL"/>
        </a:p>
      </dgm:t>
    </dgm:pt>
    <dgm:pt modelId="{669C648D-0B2B-4AAA-8611-28F1CDB4BAE8}">
      <dgm:prSet/>
      <dgm:spPr/>
      <dgm:t>
        <a:bodyPr/>
        <a:lstStyle/>
        <a:p>
          <a:pPr algn="ctr" rtl="0"/>
          <a:r>
            <a:rPr lang="nl-NL" smtClean="0"/>
            <a:t>Menselijk organisme maakt ook niet-organisch afval</a:t>
          </a:r>
          <a:endParaRPr lang="nl-NL"/>
        </a:p>
      </dgm:t>
    </dgm:pt>
    <dgm:pt modelId="{4421D3FC-6605-4446-89E0-516BA1EFE86C}" type="parTrans" cxnId="{1F48852C-90F2-4900-A920-A0C5206039F3}">
      <dgm:prSet/>
      <dgm:spPr/>
      <dgm:t>
        <a:bodyPr/>
        <a:lstStyle/>
        <a:p>
          <a:pPr algn="ctr"/>
          <a:endParaRPr lang="nl-NL"/>
        </a:p>
      </dgm:t>
    </dgm:pt>
    <dgm:pt modelId="{A930477B-706A-4879-B24F-5F0041FFC7F9}" type="sibTrans" cxnId="{1F48852C-90F2-4900-A920-A0C5206039F3}">
      <dgm:prSet/>
      <dgm:spPr/>
      <dgm:t>
        <a:bodyPr/>
        <a:lstStyle/>
        <a:p>
          <a:pPr algn="ctr"/>
          <a:endParaRPr lang="nl-NL"/>
        </a:p>
      </dgm:t>
    </dgm:pt>
    <dgm:pt modelId="{C0D058AD-7E59-4E59-859A-DA80AD01FF14}">
      <dgm:prSet/>
      <dgm:spPr/>
      <dgm:t>
        <a:bodyPr/>
        <a:lstStyle/>
        <a:p>
          <a:pPr algn="ctr" rtl="0"/>
          <a:r>
            <a:rPr lang="nl-NL" smtClean="0"/>
            <a:t>Niet organisch afval is niet biologisch afbreekbaar</a:t>
          </a:r>
          <a:endParaRPr lang="nl-NL"/>
        </a:p>
      </dgm:t>
    </dgm:pt>
    <dgm:pt modelId="{8760AC99-9B66-4FD2-B845-C771119CF666}" type="parTrans" cxnId="{33D0E513-994C-48EA-A051-183785C973ED}">
      <dgm:prSet/>
      <dgm:spPr/>
      <dgm:t>
        <a:bodyPr/>
        <a:lstStyle/>
        <a:p>
          <a:pPr algn="ctr"/>
          <a:endParaRPr lang="nl-NL"/>
        </a:p>
      </dgm:t>
    </dgm:pt>
    <dgm:pt modelId="{9ED072AD-9549-4A60-9CF9-4D82A13CA093}" type="sibTrans" cxnId="{33D0E513-994C-48EA-A051-183785C973ED}">
      <dgm:prSet/>
      <dgm:spPr/>
      <dgm:t>
        <a:bodyPr/>
        <a:lstStyle/>
        <a:p>
          <a:pPr algn="ctr"/>
          <a:endParaRPr lang="nl-NL"/>
        </a:p>
      </dgm:t>
    </dgm:pt>
    <dgm:pt modelId="{511AEA1C-F55E-45E7-9E25-FCC74D1EEBF1}">
      <dgm:prSet/>
      <dgm:spPr/>
      <dgm:t>
        <a:bodyPr/>
        <a:lstStyle/>
        <a:p>
          <a:pPr algn="ctr" rtl="0"/>
          <a:r>
            <a:rPr lang="nl-NL" dirty="0" smtClean="0"/>
            <a:t>Niet organisch afval verdwijnt niet vanzelf</a:t>
          </a:r>
          <a:endParaRPr lang="nl-NL" dirty="0"/>
        </a:p>
      </dgm:t>
    </dgm:pt>
    <dgm:pt modelId="{961735DE-3612-4809-BDAB-A7FDC6649556}" type="parTrans" cxnId="{8F95CCCA-3692-496B-A99E-D571BB354442}">
      <dgm:prSet/>
      <dgm:spPr/>
      <dgm:t>
        <a:bodyPr/>
        <a:lstStyle/>
        <a:p>
          <a:pPr algn="ctr"/>
          <a:endParaRPr lang="nl-NL"/>
        </a:p>
      </dgm:t>
    </dgm:pt>
    <dgm:pt modelId="{0B8523FA-E0ED-4749-A3F7-A2B2D9094E87}" type="sibTrans" cxnId="{8F95CCCA-3692-496B-A99E-D571BB354442}">
      <dgm:prSet/>
      <dgm:spPr/>
      <dgm:t>
        <a:bodyPr/>
        <a:lstStyle/>
        <a:p>
          <a:pPr algn="ctr"/>
          <a:endParaRPr lang="nl-NL"/>
        </a:p>
      </dgm:t>
    </dgm:pt>
    <dgm:pt modelId="{E30287A9-C3FC-4324-8963-4D5D51214553}">
      <dgm:prSet/>
      <dgm:spPr/>
      <dgm:t>
        <a:bodyPr/>
        <a:lstStyle/>
        <a:p>
          <a:pPr algn="ctr" rtl="0"/>
          <a:r>
            <a:rPr lang="nl-NL" dirty="0" smtClean="0"/>
            <a:t>Wat zijn voorbeelden van organisch en niet-organisch afval?</a:t>
          </a:r>
          <a:endParaRPr lang="nl-NL" dirty="0"/>
        </a:p>
      </dgm:t>
    </dgm:pt>
    <dgm:pt modelId="{24A9EFAF-F108-4DFA-B5B5-DF88685261BC}" type="parTrans" cxnId="{A8480E9A-C1DC-4FCD-8B2B-38B760C2718C}">
      <dgm:prSet/>
      <dgm:spPr/>
      <dgm:t>
        <a:bodyPr/>
        <a:lstStyle/>
        <a:p>
          <a:endParaRPr lang="nl-NL"/>
        </a:p>
      </dgm:t>
    </dgm:pt>
    <dgm:pt modelId="{34802FD2-891E-41CD-896E-969E48368DA3}" type="sibTrans" cxnId="{A8480E9A-C1DC-4FCD-8B2B-38B760C2718C}">
      <dgm:prSet/>
      <dgm:spPr/>
      <dgm:t>
        <a:bodyPr/>
        <a:lstStyle/>
        <a:p>
          <a:endParaRPr lang="nl-NL"/>
        </a:p>
      </dgm:t>
    </dgm:pt>
    <dgm:pt modelId="{7582EDB7-06E1-460A-92F9-B6A65676BE10}" type="pres">
      <dgm:prSet presAssocID="{983BC695-78E4-47B2-8D60-49183DBB0F64}" presName="linear" presStyleCnt="0">
        <dgm:presLayoutVars>
          <dgm:animLvl val="lvl"/>
          <dgm:resizeHandles val="exact"/>
        </dgm:presLayoutVars>
      </dgm:prSet>
      <dgm:spPr/>
    </dgm:pt>
    <dgm:pt modelId="{F0263571-6A39-460B-9112-F61138F4DE9D}" type="pres">
      <dgm:prSet presAssocID="{12E6B04B-C18D-44ED-854C-4305658D4EB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B9F0E33-29DF-4468-8DAF-5715C20466E8}" type="pres">
      <dgm:prSet presAssocID="{B705C28F-790F-4249-A7DD-D8B00300B91F}" presName="spacer" presStyleCnt="0"/>
      <dgm:spPr/>
    </dgm:pt>
    <dgm:pt modelId="{D2A77F8E-DC6D-4B52-8A64-40B8C5AEF9B9}" type="pres">
      <dgm:prSet presAssocID="{78440CD7-92A6-49BF-938B-04F3899AC47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66CA1A5-D3AD-49FC-A429-50522EED5270}" type="pres">
      <dgm:prSet presAssocID="{13AC0DF7-DE5F-49CD-91EE-4C088AC08432}" presName="spacer" presStyleCnt="0"/>
      <dgm:spPr/>
    </dgm:pt>
    <dgm:pt modelId="{82661DBB-9269-41A8-B30A-61B79F5769F0}" type="pres">
      <dgm:prSet presAssocID="{914AD55F-5F98-4B98-97E2-0A8528909B4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5B43BB-DC54-41E3-BF07-C23BFC8EFC34}" type="pres">
      <dgm:prSet presAssocID="{24652927-D6C9-4427-AD83-7F528F321EBC}" presName="spacer" presStyleCnt="0"/>
      <dgm:spPr/>
    </dgm:pt>
    <dgm:pt modelId="{C584703D-04A8-4DF7-AC73-491BEAAF4FAE}" type="pres">
      <dgm:prSet presAssocID="{669C648D-0B2B-4AAA-8611-28F1CDB4BAE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B6446C8-A74E-48C9-A5E2-68AA615772A4}" type="pres">
      <dgm:prSet presAssocID="{A930477B-706A-4879-B24F-5F0041FFC7F9}" presName="spacer" presStyleCnt="0"/>
      <dgm:spPr/>
    </dgm:pt>
    <dgm:pt modelId="{D62DCC3C-4118-4D01-A0B8-D9AEC9600F83}" type="pres">
      <dgm:prSet presAssocID="{C0D058AD-7E59-4E59-859A-DA80AD01FF1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F175095-4481-41A5-9C59-9B7767FD00BC}" type="pres">
      <dgm:prSet presAssocID="{9ED072AD-9549-4A60-9CF9-4D82A13CA093}" presName="spacer" presStyleCnt="0"/>
      <dgm:spPr/>
    </dgm:pt>
    <dgm:pt modelId="{A17D15E4-9DBA-4223-ADF0-B520913D8458}" type="pres">
      <dgm:prSet presAssocID="{511AEA1C-F55E-45E7-9E25-FCC74D1EEBF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8318C52-2FD3-47B6-BB1C-DCDFC75CD1EA}" type="pres">
      <dgm:prSet presAssocID="{0B8523FA-E0ED-4749-A3F7-A2B2D9094E87}" presName="spacer" presStyleCnt="0"/>
      <dgm:spPr/>
    </dgm:pt>
    <dgm:pt modelId="{5DBB9D1E-3F95-406A-9757-5A16445B24C6}" type="pres">
      <dgm:prSet presAssocID="{E30287A9-C3FC-4324-8963-4D5D5121455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4DFA3E8-1E96-463F-9582-842B973107E4}" type="presOf" srcId="{983BC695-78E4-47B2-8D60-49183DBB0F64}" destId="{7582EDB7-06E1-460A-92F9-B6A65676BE10}" srcOrd="0" destOrd="0" presId="urn:microsoft.com/office/officeart/2005/8/layout/vList2"/>
    <dgm:cxn modelId="{2786898E-CFCC-4F73-945E-831CC4E39F3D}" type="presOf" srcId="{511AEA1C-F55E-45E7-9E25-FCC74D1EEBF1}" destId="{A17D15E4-9DBA-4223-ADF0-B520913D8458}" srcOrd="0" destOrd="0" presId="urn:microsoft.com/office/officeart/2005/8/layout/vList2"/>
    <dgm:cxn modelId="{EE132494-A3F8-410F-B2F5-015B6355A4DD}" srcId="{983BC695-78E4-47B2-8D60-49183DBB0F64}" destId="{914AD55F-5F98-4B98-97E2-0A8528909B41}" srcOrd="2" destOrd="0" parTransId="{70AA80CE-3A91-426F-A7BD-7AD16DAA37FF}" sibTransId="{24652927-D6C9-4427-AD83-7F528F321EBC}"/>
    <dgm:cxn modelId="{E817D8E5-C5AE-44B7-9D7A-2D7D21207E40}" type="presOf" srcId="{E30287A9-C3FC-4324-8963-4D5D51214553}" destId="{5DBB9D1E-3F95-406A-9757-5A16445B24C6}" srcOrd="0" destOrd="0" presId="urn:microsoft.com/office/officeart/2005/8/layout/vList2"/>
    <dgm:cxn modelId="{3F21D5A9-3CFC-45F1-B633-C39B2002B945}" type="presOf" srcId="{12E6B04B-C18D-44ED-854C-4305658D4EB6}" destId="{F0263571-6A39-460B-9112-F61138F4DE9D}" srcOrd="0" destOrd="0" presId="urn:microsoft.com/office/officeart/2005/8/layout/vList2"/>
    <dgm:cxn modelId="{A8480E9A-C1DC-4FCD-8B2B-38B760C2718C}" srcId="{983BC695-78E4-47B2-8D60-49183DBB0F64}" destId="{E30287A9-C3FC-4324-8963-4D5D51214553}" srcOrd="6" destOrd="0" parTransId="{24A9EFAF-F108-4DFA-B5B5-DF88685261BC}" sibTransId="{34802FD2-891E-41CD-896E-969E48368DA3}"/>
    <dgm:cxn modelId="{8F95CCCA-3692-496B-A99E-D571BB354442}" srcId="{983BC695-78E4-47B2-8D60-49183DBB0F64}" destId="{511AEA1C-F55E-45E7-9E25-FCC74D1EEBF1}" srcOrd="5" destOrd="0" parTransId="{961735DE-3612-4809-BDAB-A7FDC6649556}" sibTransId="{0B8523FA-E0ED-4749-A3F7-A2B2D9094E87}"/>
    <dgm:cxn modelId="{A92B4B92-E5F4-4FD5-A630-E9E1EE3CDE49}" type="presOf" srcId="{C0D058AD-7E59-4E59-859A-DA80AD01FF14}" destId="{D62DCC3C-4118-4D01-A0B8-D9AEC9600F83}" srcOrd="0" destOrd="0" presId="urn:microsoft.com/office/officeart/2005/8/layout/vList2"/>
    <dgm:cxn modelId="{40B2200F-A244-4A66-BB20-35629C32EBBB}" srcId="{983BC695-78E4-47B2-8D60-49183DBB0F64}" destId="{78440CD7-92A6-49BF-938B-04F3899AC47E}" srcOrd="1" destOrd="0" parTransId="{D55281E4-B446-4408-9E12-B6D24534DD21}" sibTransId="{13AC0DF7-DE5F-49CD-91EE-4C088AC08432}"/>
    <dgm:cxn modelId="{6DF83ECC-9A4A-4EC8-92DC-8D70E59798AC}" type="presOf" srcId="{914AD55F-5F98-4B98-97E2-0A8528909B41}" destId="{82661DBB-9269-41A8-B30A-61B79F5769F0}" srcOrd="0" destOrd="0" presId="urn:microsoft.com/office/officeart/2005/8/layout/vList2"/>
    <dgm:cxn modelId="{33D0E513-994C-48EA-A051-183785C973ED}" srcId="{983BC695-78E4-47B2-8D60-49183DBB0F64}" destId="{C0D058AD-7E59-4E59-859A-DA80AD01FF14}" srcOrd="4" destOrd="0" parTransId="{8760AC99-9B66-4FD2-B845-C771119CF666}" sibTransId="{9ED072AD-9549-4A60-9CF9-4D82A13CA093}"/>
    <dgm:cxn modelId="{BAEE4260-B35B-4884-AC20-3B52AD792B3C}" srcId="{983BC695-78E4-47B2-8D60-49183DBB0F64}" destId="{12E6B04B-C18D-44ED-854C-4305658D4EB6}" srcOrd="0" destOrd="0" parTransId="{179909B1-C4AE-46E9-B2FF-66ED752BA1AE}" sibTransId="{B705C28F-790F-4249-A7DD-D8B00300B91F}"/>
    <dgm:cxn modelId="{1F48852C-90F2-4900-A920-A0C5206039F3}" srcId="{983BC695-78E4-47B2-8D60-49183DBB0F64}" destId="{669C648D-0B2B-4AAA-8611-28F1CDB4BAE8}" srcOrd="3" destOrd="0" parTransId="{4421D3FC-6605-4446-89E0-516BA1EFE86C}" sibTransId="{A930477B-706A-4879-B24F-5F0041FFC7F9}"/>
    <dgm:cxn modelId="{4461BE37-12B3-4B26-910D-02B5142C86CD}" type="presOf" srcId="{669C648D-0B2B-4AAA-8611-28F1CDB4BAE8}" destId="{C584703D-04A8-4DF7-AC73-491BEAAF4FAE}" srcOrd="0" destOrd="0" presId="urn:microsoft.com/office/officeart/2005/8/layout/vList2"/>
    <dgm:cxn modelId="{7BC80C75-F80E-4717-AA07-AB1E5065EB48}" type="presOf" srcId="{78440CD7-92A6-49BF-938B-04F3899AC47E}" destId="{D2A77F8E-DC6D-4B52-8A64-40B8C5AEF9B9}" srcOrd="0" destOrd="0" presId="urn:microsoft.com/office/officeart/2005/8/layout/vList2"/>
    <dgm:cxn modelId="{49B9A4AE-FBA5-4144-B57E-2025A04FF1C1}" type="presParOf" srcId="{7582EDB7-06E1-460A-92F9-B6A65676BE10}" destId="{F0263571-6A39-460B-9112-F61138F4DE9D}" srcOrd="0" destOrd="0" presId="urn:microsoft.com/office/officeart/2005/8/layout/vList2"/>
    <dgm:cxn modelId="{3F7FC8D9-2D71-4A21-B49D-295BE16A949B}" type="presParOf" srcId="{7582EDB7-06E1-460A-92F9-B6A65676BE10}" destId="{DB9F0E33-29DF-4468-8DAF-5715C20466E8}" srcOrd="1" destOrd="0" presId="urn:microsoft.com/office/officeart/2005/8/layout/vList2"/>
    <dgm:cxn modelId="{87763706-EA92-4376-B36D-2E9C91CE7A13}" type="presParOf" srcId="{7582EDB7-06E1-460A-92F9-B6A65676BE10}" destId="{D2A77F8E-DC6D-4B52-8A64-40B8C5AEF9B9}" srcOrd="2" destOrd="0" presId="urn:microsoft.com/office/officeart/2005/8/layout/vList2"/>
    <dgm:cxn modelId="{F03621FE-4369-4736-89ED-D3776A8496A3}" type="presParOf" srcId="{7582EDB7-06E1-460A-92F9-B6A65676BE10}" destId="{866CA1A5-D3AD-49FC-A429-50522EED5270}" srcOrd="3" destOrd="0" presId="urn:microsoft.com/office/officeart/2005/8/layout/vList2"/>
    <dgm:cxn modelId="{AC59D4A1-630C-4F8B-B541-5F236DD5E770}" type="presParOf" srcId="{7582EDB7-06E1-460A-92F9-B6A65676BE10}" destId="{82661DBB-9269-41A8-B30A-61B79F5769F0}" srcOrd="4" destOrd="0" presId="urn:microsoft.com/office/officeart/2005/8/layout/vList2"/>
    <dgm:cxn modelId="{B0168046-F99D-428A-BC11-36AA260E9307}" type="presParOf" srcId="{7582EDB7-06E1-460A-92F9-B6A65676BE10}" destId="{E85B43BB-DC54-41E3-BF07-C23BFC8EFC34}" srcOrd="5" destOrd="0" presId="urn:microsoft.com/office/officeart/2005/8/layout/vList2"/>
    <dgm:cxn modelId="{55222F09-0D54-4F81-BF1B-B22BD2EDECDA}" type="presParOf" srcId="{7582EDB7-06E1-460A-92F9-B6A65676BE10}" destId="{C584703D-04A8-4DF7-AC73-491BEAAF4FAE}" srcOrd="6" destOrd="0" presId="urn:microsoft.com/office/officeart/2005/8/layout/vList2"/>
    <dgm:cxn modelId="{02230505-7F2F-4059-84A5-4D98E4861729}" type="presParOf" srcId="{7582EDB7-06E1-460A-92F9-B6A65676BE10}" destId="{EB6446C8-A74E-48C9-A5E2-68AA615772A4}" srcOrd="7" destOrd="0" presId="urn:microsoft.com/office/officeart/2005/8/layout/vList2"/>
    <dgm:cxn modelId="{9DDEA49D-D758-4F3F-97C4-5EAD9D61498E}" type="presParOf" srcId="{7582EDB7-06E1-460A-92F9-B6A65676BE10}" destId="{D62DCC3C-4118-4D01-A0B8-D9AEC9600F83}" srcOrd="8" destOrd="0" presId="urn:microsoft.com/office/officeart/2005/8/layout/vList2"/>
    <dgm:cxn modelId="{245C8F56-FABD-45D8-8721-031B79BBBCE7}" type="presParOf" srcId="{7582EDB7-06E1-460A-92F9-B6A65676BE10}" destId="{8F175095-4481-41A5-9C59-9B7767FD00BC}" srcOrd="9" destOrd="0" presId="urn:microsoft.com/office/officeart/2005/8/layout/vList2"/>
    <dgm:cxn modelId="{8948744A-1D7E-42CD-818F-023D88372DDA}" type="presParOf" srcId="{7582EDB7-06E1-460A-92F9-B6A65676BE10}" destId="{A17D15E4-9DBA-4223-ADF0-B520913D8458}" srcOrd="10" destOrd="0" presId="urn:microsoft.com/office/officeart/2005/8/layout/vList2"/>
    <dgm:cxn modelId="{430BD3AB-4315-4479-A650-0CD5B0842BB8}" type="presParOf" srcId="{7582EDB7-06E1-460A-92F9-B6A65676BE10}" destId="{88318C52-2FD3-47B6-BB1C-DCDFC75CD1EA}" srcOrd="11" destOrd="0" presId="urn:microsoft.com/office/officeart/2005/8/layout/vList2"/>
    <dgm:cxn modelId="{5F404EC4-B902-4E9E-A807-A402D29F39AD}" type="presParOf" srcId="{7582EDB7-06E1-460A-92F9-B6A65676BE10}" destId="{5DBB9D1E-3F95-406A-9757-5A16445B24C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2B5D39-F8D1-4FE4-A0EB-87065CD7F69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74E200B-53DC-4B9F-AE8F-F5AF07DEE602}">
      <dgm:prSet/>
      <dgm:spPr/>
      <dgm:t>
        <a:bodyPr/>
        <a:lstStyle/>
        <a:p>
          <a:pPr algn="ctr" rtl="0"/>
          <a:r>
            <a:rPr lang="nl-NL" smtClean="0"/>
            <a:t>Hoe ontstaat organisch afval?</a:t>
          </a:r>
          <a:endParaRPr lang="nl-NL"/>
        </a:p>
      </dgm:t>
    </dgm:pt>
    <dgm:pt modelId="{A86AD0B6-265C-4F0F-B8FD-4A9635CD0BB1}" type="parTrans" cxnId="{98B037EB-C62A-458A-AA68-AFBAD0C1E46F}">
      <dgm:prSet/>
      <dgm:spPr/>
      <dgm:t>
        <a:bodyPr/>
        <a:lstStyle/>
        <a:p>
          <a:endParaRPr lang="nl-NL"/>
        </a:p>
      </dgm:t>
    </dgm:pt>
    <dgm:pt modelId="{9B2D90F6-A873-41EB-9DFA-D2ADA55A6B4B}" type="sibTrans" cxnId="{98B037EB-C62A-458A-AA68-AFBAD0C1E46F}">
      <dgm:prSet/>
      <dgm:spPr/>
      <dgm:t>
        <a:bodyPr/>
        <a:lstStyle/>
        <a:p>
          <a:endParaRPr lang="nl-NL"/>
        </a:p>
      </dgm:t>
    </dgm:pt>
    <dgm:pt modelId="{C5D63304-2188-4ADD-A03B-EFDF1F2D7F07}" type="pres">
      <dgm:prSet presAssocID="{D02B5D39-F8D1-4FE4-A0EB-87065CD7F69E}" presName="linear" presStyleCnt="0">
        <dgm:presLayoutVars>
          <dgm:animLvl val="lvl"/>
          <dgm:resizeHandles val="exact"/>
        </dgm:presLayoutVars>
      </dgm:prSet>
      <dgm:spPr/>
    </dgm:pt>
    <dgm:pt modelId="{A49B7E03-AF4F-45D9-9AE7-214F5BC6F99F}" type="pres">
      <dgm:prSet presAssocID="{874E200B-53DC-4B9F-AE8F-F5AF07DEE60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8B037EB-C62A-458A-AA68-AFBAD0C1E46F}" srcId="{D02B5D39-F8D1-4FE4-A0EB-87065CD7F69E}" destId="{874E200B-53DC-4B9F-AE8F-F5AF07DEE602}" srcOrd="0" destOrd="0" parTransId="{A86AD0B6-265C-4F0F-B8FD-4A9635CD0BB1}" sibTransId="{9B2D90F6-A873-41EB-9DFA-D2ADA55A6B4B}"/>
    <dgm:cxn modelId="{E26DE0D1-D55A-4A23-BF10-D07399DF6EA5}" type="presOf" srcId="{874E200B-53DC-4B9F-AE8F-F5AF07DEE602}" destId="{A49B7E03-AF4F-45D9-9AE7-214F5BC6F99F}" srcOrd="0" destOrd="0" presId="urn:microsoft.com/office/officeart/2005/8/layout/vList2"/>
    <dgm:cxn modelId="{47615EDE-B56B-48F2-A93C-CB35718CFAF0}" type="presOf" srcId="{D02B5D39-F8D1-4FE4-A0EB-87065CD7F69E}" destId="{C5D63304-2188-4ADD-A03B-EFDF1F2D7F07}" srcOrd="0" destOrd="0" presId="urn:microsoft.com/office/officeart/2005/8/layout/vList2"/>
    <dgm:cxn modelId="{E5CC732B-FEC6-4CCB-BA76-DF2AE96C9EDC}" type="presParOf" srcId="{C5D63304-2188-4ADD-A03B-EFDF1F2D7F07}" destId="{A49B7E03-AF4F-45D9-9AE7-214F5BC6F9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E2F6DC-B6D8-43AF-A9D4-E17A6FB1458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1E07161-5775-4B58-B093-021AF6B5EAF6}">
      <dgm:prSet/>
      <dgm:spPr/>
      <dgm:t>
        <a:bodyPr/>
        <a:lstStyle/>
        <a:p>
          <a:pPr algn="ctr" rtl="0"/>
          <a:r>
            <a:rPr lang="nl-NL" smtClean="0"/>
            <a:t>Planten groeien door fotosynthese</a:t>
          </a:r>
          <a:endParaRPr lang="nl-NL"/>
        </a:p>
      </dgm:t>
    </dgm:pt>
    <dgm:pt modelId="{6C67EAAC-0990-46C4-88E2-27442FD82CDA}" type="parTrans" cxnId="{F572D612-C746-4902-93BD-4B9C932C3048}">
      <dgm:prSet/>
      <dgm:spPr/>
      <dgm:t>
        <a:bodyPr/>
        <a:lstStyle/>
        <a:p>
          <a:pPr algn="ctr"/>
          <a:endParaRPr lang="nl-NL"/>
        </a:p>
      </dgm:t>
    </dgm:pt>
    <dgm:pt modelId="{CECE3906-3A22-4959-A313-68615631EEFC}" type="sibTrans" cxnId="{F572D612-C746-4902-93BD-4B9C932C3048}">
      <dgm:prSet/>
      <dgm:spPr/>
      <dgm:t>
        <a:bodyPr/>
        <a:lstStyle/>
        <a:p>
          <a:pPr algn="ctr"/>
          <a:endParaRPr lang="nl-NL"/>
        </a:p>
      </dgm:t>
    </dgm:pt>
    <dgm:pt modelId="{66AB295D-46F7-4A89-9C7B-F2B362BB023D}">
      <dgm:prSet/>
      <dgm:spPr/>
      <dgm:t>
        <a:bodyPr/>
        <a:lstStyle/>
        <a:p>
          <a:pPr algn="ctr" rtl="0"/>
          <a:r>
            <a:rPr lang="nl-NL" smtClean="0"/>
            <a:t>Andere organismen eten planten</a:t>
          </a:r>
          <a:endParaRPr lang="nl-NL"/>
        </a:p>
      </dgm:t>
    </dgm:pt>
    <dgm:pt modelId="{4516AF9C-BD5C-49FC-9AEF-82FA67178019}" type="parTrans" cxnId="{B2602F1F-48C4-4856-8F25-73B774FD9322}">
      <dgm:prSet/>
      <dgm:spPr/>
      <dgm:t>
        <a:bodyPr/>
        <a:lstStyle/>
        <a:p>
          <a:pPr algn="ctr"/>
          <a:endParaRPr lang="nl-NL"/>
        </a:p>
      </dgm:t>
    </dgm:pt>
    <dgm:pt modelId="{ECF61CB3-ED8B-42A1-9F54-DEC3083059E5}" type="sibTrans" cxnId="{B2602F1F-48C4-4856-8F25-73B774FD9322}">
      <dgm:prSet/>
      <dgm:spPr/>
      <dgm:t>
        <a:bodyPr/>
        <a:lstStyle/>
        <a:p>
          <a:pPr algn="ctr"/>
          <a:endParaRPr lang="nl-NL"/>
        </a:p>
      </dgm:t>
    </dgm:pt>
    <dgm:pt modelId="{2C05E6E9-39F2-44FD-BF6E-4504861CF948}">
      <dgm:prSet/>
      <dgm:spPr/>
      <dgm:t>
        <a:bodyPr/>
        <a:lstStyle/>
        <a:p>
          <a:pPr algn="ctr" rtl="0"/>
          <a:r>
            <a:rPr lang="nl-NL" smtClean="0"/>
            <a:t>Organismen kunnen leven en groeien omdat er planten zijn</a:t>
          </a:r>
          <a:endParaRPr lang="nl-NL"/>
        </a:p>
      </dgm:t>
    </dgm:pt>
    <dgm:pt modelId="{6328DBC4-A729-4807-9CDC-6A0ED7CED36D}" type="parTrans" cxnId="{3B634FC6-F66D-4F57-ACA4-7A79CF563012}">
      <dgm:prSet/>
      <dgm:spPr/>
      <dgm:t>
        <a:bodyPr/>
        <a:lstStyle/>
        <a:p>
          <a:pPr algn="ctr"/>
          <a:endParaRPr lang="nl-NL"/>
        </a:p>
      </dgm:t>
    </dgm:pt>
    <dgm:pt modelId="{0DE10C41-8FBD-4B51-90D2-FF08C9FF0FDE}" type="sibTrans" cxnId="{3B634FC6-F66D-4F57-ACA4-7A79CF563012}">
      <dgm:prSet/>
      <dgm:spPr/>
      <dgm:t>
        <a:bodyPr/>
        <a:lstStyle/>
        <a:p>
          <a:pPr algn="ctr"/>
          <a:endParaRPr lang="nl-NL"/>
        </a:p>
      </dgm:t>
    </dgm:pt>
    <dgm:pt modelId="{5B444D2C-A27E-494C-80F5-96FC6D12AC54}" type="pres">
      <dgm:prSet presAssocID="{04E2F6DC-B6D8-43AF-A9D4-E17A6FB14580}" presName="linear" presStyleCnt="0">
        <dgm:presLayoutVars>
          <dgm:animLvl val="lvl"/>
          <dgm:resizeHandles val="exact"/>
        </dgm:presLayoutVars>
      </dgm:prSet>
      <dgm:spPr/>
    </dgm:pt>
    <dgm:pt modelId="{2205ADBE-463E-460B-A41C-ED5881429CF0}" type="pres">
      <dgm:prSet presAssocID="{31E07161-5775-4B58-B093-021AF6B5EA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5E773C-540F-4B9C-8A13-36530F24A606}" type="pres">
      <dgm:prSet presAssocID="{CECE3906-3A22-4959-A313-68615631EEFC}" presName="spacer" presStyleCnt="0"/>
      <dgm:spPr/>
    </dgm:pt>
    <dgm:pt modelId="{86E0E462-2B79-4941-9602-62961175F01D}" type="pres">
      <dgm:prSet presAssocID="{66AB295D-46F7-4A89-9C7B-F2B362BB02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1A171B-C89A-4858-95A7-CADFCE421F79}" type="pres">
      <dgm:prSet presAssocID="{ECF61CB3-ED8B-42A1-9F54-DEC3083059E5}" presName="spacer" presStyleCnt="0"/>
      <dgm:spPr/>
    </dgm:pt>
    <dgm:pt modelId="{A76FC54F-05D5-4ABC-91E6-1AFB427EAF68}" type="pres">
      <dgm:prSet presAssocID="{2C05E6E9-39F2-44FD-BF6E-4504861CF94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44FC243-505B-4175-8AEF-9A23B1F3168B}" type="presOf" srcId="{04E2F6DC-B6D8-43AF-A9D4-E17A6FB14580}" destId="{5B444D2C-A27E-494C-80F5-96FC6D12AC54}" srcOrd="0" destOrd="0" presId="urn:microsoft.com/office/officeart/2005/8/layout/vList2"/>
    <dgm:cxn modelId="{B2602F1F-48C4-4856-8F25-73B774FD9322}" srcId="{04E2F6DC-B6D8-43AF-A9D4-E17A6FB14580}" destId="{66AB295D-46F7-4A89-9C7B-F2B362BB023D}" srcOrd="1" destOrd="0" parTransId="{4516AF9C-BD5C-49FC-9AEF-82FA67178019}" sibTransId="{ECF61CB3-ED8B-42A1-9F54-DEC3083059E5}"/>
    <dgm:cxn modelId="{2CDDF949-8A8A-4092-A746-A789FBCBC8DA}" type="presOf" srcId="{31E07161-5775-4B58-B093-021AF6B5EAF6}" destId="{2205ADBE-463E-460B-A41C-ED5881429CF0}" srcOrd="0" destOrd="0" presId="urn:microsoft.com/office/officeart/2005/8/layout/vList2"/>
    <dgm:cxn modelId="{3B634FC6-F66D-4F57-ACA4-7A79CF563012}" srcId="{04E2F6DC-B6D8-43AF-A9D4-E17A6FB14580}" destId="{2C05E6E9-39F2-44FD-BF6E-4504861CF948}" srcOrd="2" destOrd="0" parTransId="{6328DBC4-A729-4807-9CDC-6A0ED7CED36D}" sibTransId="{0DE10C41-8FBD-4B51-90D2-FF08C9FF0FDE}"/>
    <dgm:cxn modelId="{F572D612-C746-4902-93BD-4B9C932C3048}" srcId="{04E2F6DC-B6D8-43AF-A9D4-E17A6FB14580}" destId="{31E07161-5775-4B58-B093-021AF6B5EAF6}" srcOrd="0" destOrd="0" parTransId="{6C67EAAC-0990-46C4-88E2-27442FD82CDA}" sibTransId="{CECE3906-3A22-4959-A313-68615631EEFC}"/>
    <dgm:cxn modelId="{9CC27B98-F802-4CBD-AB8D-703F08877AD6}" type="presOf" srcId="{66AB295D-46F7-4A89-9C7B-F2B362BB023D}" destId="{86E0E462-2B79-4941-9602-62961175F01D}" srcOrd="0" destOrd="0" presId="urn:microsoft.com/office/officeart/2005/8/layout/vList2"/>
    <dgm:cxn modelId="{996B2D2E-23EB-45B7-92D1-DB1CB1B169DB}" type="presOf" srcId="{2C05E6E9-39F2-44FD-BF6E-4504861CF948}" destId="{A76FC54F-05D5-4ABC-91E6-1AFB427EAF68}" srcOrd="0" destOrd="0" presId="urn:microsoft.com/office/officeart/2005/8/layout/vList2"/>
    <dgm:cxn modelId="{E3877F13-5AE6-448D-81D1-5F445C5CD7AB}" type="presParOf" srcId="{5B444D2C-A27E-494C-80F5-96FC6D12AC54}" destId="{2205ADBE-463E-460B-A41C-ED5881429CF0}" srcOrd="0" destOrd="0" presId="urn:microsoft.com/office/officeart/2005/8/layout/vList2"/>
    <dgm:cxn modelId="{1F382DD9-41EE-48D5-887B-539EA7E76ED4}" type="presParOf" srcId="{5B444D2C-A27E-494C-80F5-96FC6D12AC54}" destId="{6A5E773C-540F-4B9C-8A13-36530F24A606}" srcOrd="1" destOrd="0" presId="urn:microsoft.com/office/officeart/2005/8/layout/vList2"/>
    <dgm:cxn modelId="{9DD10876-F012-4FE2-9EA1-D592DF4F6080}" type="presParOf" srcId="{5B444D2C-A27E-494C-80F5-96FC6D12AC54}" destId="{86E0E462-2B79-4941-9602-62961175F01D}" srcOrd="2" destOrd="0" presId="urn:microsoft.com/office/officeart/2005/8/layout/vList2"/>
    <dgm:cxn modelId="{4DF0994B-E2ED-4999-B55F-7809FAD6E40A}" type="presParOf" srcId="{5B444D2C-A27E-494C-80F5-96FC6D12AC54}" destId="{161A171B-C89A-4858-95A7-CADFCE421F79}" srcOrd="3" destOrd="0" presId="urn:microsoft.com/office/officeart/2005/8/layout/vList2"/>
    <dgm:cxn modelId="{17B6299B-3C1B-4BE9-86F7-8ECF1D2098AB}" type="presParOf" srcId="{5B444D2C-A27E-494C-80F5-96FC6D12AC54}" destId="{A76FC54F-05D5-4ABC-91E6-1AFB427EAF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1781CA-700B-46F1-9265-A84E668E7A1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999C090-D6FE-48B1-B7EF-87DB135A877C}">
      <dgm:prSet/>
      <dgm:spPr/>
      <dgm:t>
        <a:bodyPr/>
        <a:lstStyle/>
        <a:p>
          <a:pPr algn="ctr" rtl="0"/>
          <a:r>
            <a:rPr lang="nl-NL" smtClean="0"/>
            <a:t>Hoe verdwijnt organisch afval?</a:t>
          </a:r>
          <a:endParaRPr lang="nl-NL"/>
        </a:p>
      </dgm:t>
    </dgm:pt>
    <dgm:pt modelId="{DE23B9F8-A1DF-4B49-A8BD-34D45FC4BB03}" type="parTrans" cxnId="{EF50634D-C1A5-48B8-A9D8-DEBC3EAA2E17}">
      <dgm:prSet/>
      <dgm:spPr/>
      <dgm:t>
        <a:bodyPr/>
        <a:lstStyle/>
        <a:p>
          <a:endParaRPr lang="nl-NL"/>
        </a:p>
      </dgm:t>
    </dgm:pt>
    <dgm:pt modelId="{D51C9474-0AC5-428E-8EC4-48782E009322}" type="sibTrans" cxnId="{EF50634D-C1A5-48B8-A9D8-DEBC3EAA2E17}">
      <dgm:prSet/>
      <dgm:spPr/>
      <dgm:t>
        <a:bodyPr/>
        <a:lstStyle/>
        <a:p>
          <a:endParaRPr lang="nl-NL"/>
        </a:p>
      </dgm:t>
    </dgm:pt>
    <dgm:pt modelId="{17A8303B-3031-4440-BBFE-DEECC3B55CC0}" type="pres">
      <dgm:prSet presAssocID="{BE1781CA-700B-46F1-9265-A84E668E7A11}" presName="linear" presStyleCnt="0">
        <dgm:presLayoutVars>
          <dgm:animLvl val="lvl"/>
          <dgm:resizeHandles val="exact"/>
        </dgm:presLayoutVars>
      </dgm:prSet>
      <dgm:spPr/>
    </dgm:pt>
    <dgm:pt modelId="{3109FD8F-7783-4350-977F-79DBD925C6D3}" type="pres">
      <dgm:prSet presAssocID="{0999C090-D6FE-48B1-B7EF-87DB135A877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51CDC93-D371-47BD-AE63-A88D6C8CEED1}" type="presOf" srcId="{0999C090-D6FE-48B1-B7EF-87DB135A877C}" destId="{3109FD8F-7783-4350-977F-79DBD925C6D3}" srcOrd="0" destOrd="0" presId="urn:microsoft.com/office/officeart/2005/8/layout/vList2"/>
    <dgm:cxn modelId="{EF50634D-C1A5-48B8-A9D8-DEBC3EAA2E17}" srcId="{BE1781CA-700B-46F1-9265-A84E668E7A11}" destId="{0999C090-D6FE-48B1-B7EF-87DB135A877C}" srcOrd="0" destOrd="0" parTransId="{DE23B9F8-A1DF-4B49-A8BD-34D45FC4BB03}" sibTransId="{D51C9474-0AC5-428E-8EC4-48782E009322}"/>
    <dgm:cxn modelId="{FD242BCF-1049-4750-8A90-037B7568FF8F}" type="presOf" srcId="{BE1781CA-700B-46F1-9265-A84E668E7A11}" destId="{17A8303B-3031-4440-BBFE-DEECC3B55CC0}" srcOrd="0" destOrd="0" presId="urn:microsoft.com/office/officeart/2005/8/layout/vList2"/>
    <dgm:cxn modelId="{95527966-D134-4D6C-A6C3-081135BB2112}" type="presParOf" srcId="{17A8303B-3031-4440-BBFE-DEECC3B55CC0}" destId="{3109FD8F-7783-4350-977F-79DBD925C6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86E50-F60A-4765-9E90-C1B6F27E7376}">
      <dsp:nvSpPr>
        <dsp:cNvPr id="0" name=""/>
        <dsp:cNvSpPr/>
      </dsp:nvSpPr>
      <dsp:spPr>
        <a:xfrm>
          <a:off x="0" y="3469"/>
          <a:ext cx="7772400" cy="14630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smtClean="0"/>
            <a:t>Afval</a:t>
          </a:r>
          <a:endParaRPr lang="nl-NL" sz="6100" kern="1200"/>
        </a:p>
      </dsp:txBody>
      <dsp:txXfrm>
        <a:off x="71422" y="74891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77639-5F8C-47B7-9517-0BCE5DC349BD}">
      <dsp:nvSpPr>
        <dsp:cNvPr id="0" name=""/>
        <dsp:cNvSpPr/>
      </dsp:nvSpPr>
      <dsp:spPr>
        <a:xfrm>
          <a:off x="0" y="477056"/>
          <a:ext cx="8208912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Organismen produceren organisch afval: drollen en dode lichamen</a:t>
          </a:r>
          <a:endParaRPr lang="nl-NL" sz="2300" kern="1200" dirty="0"/>
        </a:p>
      </dsp:txBody>
      <dsp:txXfrm>
        <a:off x="26930" y="503986"/>
        <a:ext cx="8155052" cy="497795"/>
      </dsp:txXfrm>
    </dsp:sp>
    <dsp:sp modelId="{A8F9FFB3-A990-41FD-8B26-FDB7A0CB3642}">
      <dsp:nvSpPr>
        <dsp:cNvPr id="0" name=""/>
        <dsp:cNvSpPr/>
      </dsp:nvSpPr>
      <dsp:spPr>
        <a:xfrm>
          <a:off x="0" y="1094951"/>
          <a:ext cx="8208912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Afval wordt afgebroken door schimmels-bacteriën</a:t>
          </a:r>
          <a:endParaRPr lang="nl-NL" sz="2300" kern="1200"/>
        </a:p>
      </dsp:txBody>
      <dsp:txXfrm>
        <a:off x="26930" y="1121881"/>
        <a:ext cx="8155052" cy="497795"/>
      </dsp:txXfrm>
    </dsp:sp>
    <dsp:sp modelId="{8D8C696F-D487-4381-BA0F-333953FC82DA}">
      <dsp:nvSpPr>
        <dsp:cNvPr id="0" name=""/>
        <dsp:cNvSpPr/>
      </dsp:nvSpPr>
      <dsp:spPr>
        <a:xfrm>
          <a:off x="0" y="1712846"/>
          <a:ext cx="8208912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Die heten daarom reducenten</a:t>
          </a:r>
          <a:endParaRPr lang="nl-NL" sz="2300" kern="1200"/>
        </a:p>
      </dsp:txBody>
      <dsp:txXfrm>
        <a:off x="26930" y="1739776"/>
        <a:ext cx="8155052" cy="4977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8EFD6-C978-49F8-BFC2-B28506CDBFB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Kringloop van stoffen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7FB47-D75D-41AB-BC00-664BFD1AE25B}">
      <dsp:nvSpPr>
        <dsp:cNvPr id="0" name=""/>
        <dsp:cNvSpPr/>
      </dsp:nvSpPr>
      <dsp:spPr>
        <a:xfrm>
          <a:off x="0" y="147540"/>
          <a:ext cx="8928992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Producenten: planten maken organisch materiaal</a:t>
          </a:r>
          <a:endParaRPr lang="nl-NL" sz="2400" kern="1200"/>
        </a:p>
      </dsp:txBody>
      <dsp:txXfrm>
        <a:off x="28100" y="175640"/>
        <a:ext cx="8872792" cy="519439"/>
      </dsp:txXfrm>
    </dsp:sp>
    <dsp:sp modelId="{03665CD8-E672-4ABB-B92B-6FB5572FEC27}">
      <dsp:nvSpPr>
        <dsp:cNvPr id="0" name=""/>
        <dsp:cNvSpPr/>
      </dsp:nvSpPr>
      <dsp:spPr>
        <a:xfrm>
          <a:off x="0" y="792300"/>
          <a:ext cx="8928992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Consumenten: dieren eten planten</a:t>
          </a:r>
          <a:endParaRPr lang="nl-NL" sz="2400" kern="1200"/>
        </a:p>
      </dsp:txBody>
      <dsp:txXfrm>
        <a:off x="28100" y="820400"/>
        <a:ext cx="8872792" cy="519439"/>
      </dsp:txXfrm>
    </dsp:sp>
    <dsp:sp modelId="{A24A6D02-1349-4B9A-A43B-237942FE6068}">
      <dsp:nvSpPr>
        <dsp:cNvPr id="0" name=""/>
        <dsp:cNvSpPr/>
      </dsp:nvSpPr>
      <dsp:spPr>
        <a:xfrm>
          <a:off x="0" y="1437060"/>
          <a:ext cx="8928992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Reducenten: schimmels en bacteriën die organisch materiaal afbreken</a:t>
          </a:r>
          <a:endParaRPr lang="nl-NL" sz="2400" kern="1200"/>
        </a:p>
      </dsp:txBody>
      <dsp:txXfrm>
        <a:off x="28100" y="1465160"/>
        <a:ext cx="8872792" cy="5194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51D7F-A36D-49C3-8B49-13BCF4E91633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smtClean="0"/>
            <a:t>Afbraak van organisch materiaal</a:t>
          </a:r>
          <a:endParaRPr lang="nl-NL" sz="4600" kern="1200"/>
        </a:p>
      </dsp:txBody>
      <dsp:txXfrm>
        <a:off x="53859" y="73703"/>
        <a:ext cx="8121882" cy="9955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79972-0F56-4D7F-A84E-0F4737D04918}">
      <dsp:nvSpPr>
        <dsp:cNvPr id="0" name=""/>
        <dsp:cNvSpPr/>
      </dsp:nvSpPr>
      <dsp:spPr>
        <a:xfrm>
          <a:off x="0" y="15809"/>
          <a:ext cx="7931224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Schimmels en bacteriën leven van de organische stoffen van dode organismen </a:t>
          </a:r>
          <a:endParaRPr lang="nl-NL" sz="2300" kern="1200" dirty="0"/>
        </a:p>
      </dsp:txBody>
      <dsp:txXfrm>
        <a:off x="44664" y="60473"/>
        <a:ext cx="7841896" cy="825612"/>
      </dsp:txXfrm>
    </dsp:sp>
    <dsp:sp modelId="{1A2A3E9E-4D14-4B8E-BD95-3A2254DAE58F}">
      <dsp:nvSpPr>
        <dsp:cNvPr id="0" name=""/>
        <dsp:cNvSpPr/>
      </dsp:nvSpPr>
      <dsp:spPr>
        <a:xfrm>
          <a:off x="0" y="996989"/>
          <a:ext cx="7931224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De mineralen komen in de bodem terecht als voedsel voor de planten</a:t>
          </a:r>
          <a:endParaRPr lang="nl-NL" sz="2300" kern="1200" dirty="0"/>
        </a:p>
      </dsp:txBody>
      <dsp:txXfrm>
        <a:off x="44664" y="1041653"/>
        <a:ext cx="7841896" cy="825612"/>
      </dsp:txXfrm>
    </dsp:sp>
    <dsp:sp modelId="{8D56F984-9DE5-45C5-B5B7-887703F76185}">
      <dsp:nvSpPr>
        <dsp:cNvPr id="0" name=""/>
        <dsp:cNvSpPr/>
      </dsp:nvSpPr>
      <dsp:spPr>
        <a:xfrm>
          <a:off x="0" y="1978169"/>
          <a:ext cx="7931224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>
              <a:hlinkClick xmlns:r="http://schemas.openxmlformats.org/officeDocument/2006/relationships" r:id="rId1"/>
            </a:rPr>
            <a:t>Biologische afbraak van een konijn</a:t>
          </a:r>
          <a:endParaRPr lang="nl-NL" sz="2300" kern="1200"/>
        </a:p>
      </dsp:txBody>
      <dsp:txXfrm>
        <a:off x="44664" y="2022833"/>
        <a:ext cx="7841896" cy="82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AE96F-ECE4-42DB-8430-02B8163D848C}">
      <dsp:nvSpPr>
        <dsp:cNvPr id="0" name=""/>
        <dsp:cNvSpPr/>
      </dsp:nvSpPr>
      <dsp:spPr>
        <a:xfrm>
          <a:off x="0" y="11801"/>
          <a:ext cx="5936704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Hoe kom je eraan?</a:t>
          </a:r>
          <a:endParaRPr lang="nl-NL" sz="2600" kern="1200"/>
        </a:p>
      </dsp:txBody>
      <dsp:txXfrm>
        <a:off x="30442" y="42243"/>
        <a:ext cx="5875820" cy="562726"/>
      </dsp:txXfrm>
    </dsp:sp>
    <dsp:sp modelId="{B859CFCC-454D-4870-A81C-2E617DB39B0E}">
      <dsp:nvSpPr>
        <dsp:cNvPr id="0" name=""/>
        <dsp:cNvSpPr/>
      </dsp:nvSpPr>
      <dsp:spPr>
        <a:xfrm>
          <a:off x="0" y="710292"/>
          <a:ext cx="5936704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Wat moet je ermee?</a:t>
          </a:r>
          <a:endParaRPr lang="nl-NL" sz="2600" kern="1200"/>
        </a:p>
      </dsp:txBody>
      <dsp:txXfrm>
        <a:off x="30442" y="740734"/>
        <a:ext cx="5875820" cy="562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4BD4A-4846-425E-B6C5-61CE4A7B08E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Waar komt het afval vandaan?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4D3BF-5C83-4BCC-A2BA-A33A29D1B0AB}">
      <dsp:nvSpPr>
        <dsp:cNvPr id="0" name=""/>
        <dsp:cNvSpPr/>
      </dsp:nvSpPr>
      <dsp:spPr>
        <a:xfrm>
          <a:off x="0" y="33706"/>
          <a:ext cx="6707088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Produceert de natuur afval?</a:t>
          </a:r>
          <a:endParaRPr lang="nl-NL" sz="2600" kern="1200"/>
        </a:p>
      </dsp:txBody>
      <dsp:txXfrm>
        <a:off x="30442" y="64148"/>
        <a:ext cx="6646204" cy="562726"/>
      </dsp:txXfrm>
    </dsp:sp>
    <dsp:sp modelId="{41EC2B32-C0FA-4DB6-BCD7-D68D6391E825}">
      <dsp:nvSpPr>
        <dsp:cNvPr id="0" name=""/>
        <dsp:cNvSpPr/>
      </dsp:nvSpPr>
      <dsp:spPr>
        <a:xfrm>
          <a:off x="0" y="732197"/>
          <a:ext cx="6707088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Produceert de mens afval?</a:t>
          </a:r>
          <a:endParaRPr lang="nl-NL" sz="2600" kern="1200"/>
        </a:p>
      </dsp:txBody>
      <dsp:txXfrm>
        <a:off x="30442" y="762639"/>
        <a:ext cx="6646204" cy="562726"/>
      </dsp:txXfrm>
    </dsp:sp>
    <dsp:sp modelId="{3545DEB5-A9E2-4921-BBD8-8CC80C651716}">
      <dsp:nvSpPr>
        <dsp:cNvPr id="0" name=""/>
        <dsp:cNvSpPr/>
      </dsp:nvSpPr>
      <dsp:spPr>
        <a:xfrm>
          <a:off x="0" y="1430687"/>
          <a:ext cx="6707088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Wat gebeurt er met natuurlijk afval?</a:t>
          </a:r>
          <a:endParaRPr lang="nl-NL" sz="2600" kern="1200"/>
        </a:p>
      </dsp:txBody>
      <dsp:txXfrm>
        <a:off x="30442" y="1461129"/>
        <a:ext cx="6646204" cy="562726"/>
      </dsp:txXfrm>
    </dsp:sp>
    <dsp:sp modelId="{B6B86080-2D4D-46B9-B150-B72FE131FE53}">
      <dsp:nvSpPr>
        <dsp:cNvPr id="0" name=""/>
        <dsp:cNvSpPr/>
      </dsp:nvSpPr>
      <dsp:spPr>
        <a:xfrm>
          <a:off x="0" y="2129177"/>
          <a:ext cx="6707088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Wat gebeurt er met niet-natuurlijk afval?</a:t>
          </a:r>
          <a:endParaRPr lang="nl-NL" sz="2600" kern="1200"/>
        </a:p>
      </dsp:txBody>
      <dsp:txXfrm>
        <a:off x="30442" y="2159619"/>
        <a:ext cx="6646204" cy="562726"/>
      </dsp:txXfrm>
    </dsp:sp>
    <dsp:sp modelId="{FFFC09F7-6F4D-4FCF-A008-D4783A287CB0}">
      <dsp:nvSpPr>
        <dsp:cNvPr id="0" name=""/>
        <dsp:cNvSpPr/>
      </dsp:nvSpPr>
      <dsp:spPr>
        <a:xfrm>
          <a:off x="0" y="2827667"/>
          <a:ext cx="6707088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>
              <a:hlinkClick xmlns:r="http://schemas.openxmlformats.org/officeDocument/2006/relationships" r:id="rId1"/>
            </a:rPr>
            <a:t>Kijk naar een schaal groenten-fruit die vergaat</a:t>
          </a:r>
          <a:endParaRPr lang="nl-NL" sz="2600" kern="1200"/>
        </a:p>
      </dsp:txBody>
      <dsp:txXfrm>
        <a:off x="30442" y="2858109"/>
        <a:ext cx="6646204" cy="562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D362A-B59B-41C5-BC93-42B881C3D1E8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dirty="0" smtClean="0"/>
            <a:t>Onderscheid in twee soorten afval</a:t>
          </a:r>
          <a:endParaRPr lang="nl-NL" sz="4300" kern="1200" dirty="0"/>
        </a:p>
      </dsp:txBody>
      <dsp:txXfrm>
        <a:off x="50347" y="106169"/>
        <a:ext cx="8128906" cy="930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63571-6A39-460B-9112-F61138F4DE9D}">
      <dsp:nvSpPr>
        <dsp:cNvPr id="0" name=""/>
        <dsp:cNvSpPr/>
      </dsp:nvSpPr>
      <dsp:spPr>
        <a:xfrm>
          <a:off x="0" y="35882"/>
          <a:ext cx="6984776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Organismen produceren </a:t>
          </a:r>
          <a:r>
            <a:rPr lang="nl-NL" sz="2100" b="1" kern="1200" dirty="0" smtClean="0"/>
            <a:t>organisch</a:t>
          </a:r>
          <a:r>
            <a:rPr lang="nl-NL" sz="2100" kern="1200" dirty="0" smtClean="0"/>
            <a:t> afval</a:t>
          </a:r>
          <a:endParaRPr lang="nl-NL" sz="2100" kern="1200" dirty="0"/>
        </a:p>
      </dsp:txBody>
      <dsp:txXfrm>
        <a:off x="24588" y="60470"/>
        <a:ext cx="6935600" cy="454509"/>
      </dsp:txXfrm>
    </dsp:sp>
    <dsp:sp modelId="{D2A77F8E-DC6D-4B52-8A64-40B8C5AEF9B9}">
      <dsp:nvSpPr>
        <dsp:cNvPr id="0" name=""/>
        <dsp:cNvSpPr/>
      </dsp:nvSpPr>
      <dsp:spPr>
        <a:xfrm>
          <a:off x="0" y="600047"/>
          <a:ext cx="6984776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Organisch afval is biologisch afbreekbaar</a:t>
          </a:r>
          <a:endParaRPr lang="nl-NL" sz="2100" kern="1200"/>
        </a:p>
      </dsp:txBody>
      <dsp:txXfrm>
        <a:off x="24588" y="624635"/>
        <a:ext cx="6935600" cy="454509"/>
      </dsp:txXfrm>
    </dsp:sp>
    <dsp:sp modelId="{82661DBB-9269-41A8-B30A-61B79F5769F0}">
      <dsp:nvSpPr>
        <dsp:cNvPr id="0" name=""/>
        <dsp:cNvSpPr/>
      </dsp:nvSpPr>
      <dsp:spPr>
        <a:xfrm>
          <a:off x="0" y="1164212"/>
          <a:ext cx="6984776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Organisch afval verdwijnt vanzelf</a:t>
          </a:r>
          <a:endParaRPr lang="nl-NL" sz="2100" kern="1200" dirty="0"/>
        </a:p>
      </dsp:txBody>
      <dsp:txXfrm>
        <a:off x="24588" y="1188800"/>
        <a:ext cx="6935600" cy="454509"/>
      </dsp:txXfrm>
    </dsp:sp>
    <dsp:sp modelId="{C584703D-04A8-4DF7-AC73-491BEAAF4FAE}">
      <dsp:nvSpPr>
        <dsp:cNvPr id="0" name=""/>
        <dsp:cNvSpPr/>
      </dsp:nvSpPr>
      <dsp:spPr>
        <a:xfrm>
          <a:off x="0" y="1728377"/>
          <a:ext cx="6984776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Menselijk organisme maakt ook niet-organisch afval</a:t>
          </a:r>
          <a:endParaRPr lang="nl-NL" sz="2100" kern="1200"/>
        </a:p>
      </dsp:txBody>
      <dsp:txXfrm>
        <a:off x="24588" y="1752965"/>
        <a:ext cx="6935600" cy="454509"/>
      </dsp:txXfrm>
    </dsp:sp>
    <dsp:sp modelId="{D62DCC3C-4118-4D01-A0B8-D9AEC9600F83}">
      <dsp:nvSpPr>
        <dsp:cNvPr id="0" name=""/>
        <dsp:cNvSpPr/>
      </dsp:nvSpPr>
      <dsp:spPr>
        <a:xfrm>
          <a:off x="0" y="2292542"/>
          <a:ext cx="6984776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Niet organisch afval is niet biologisch afbreekbaar</a:t>
          </a:r>
          <a:endParaRPr lang="nl-NL" sz="2100" kern="1200"/>
        </a:p>
      </dsp:txBody>
      <dsp:txXfrm>
        <a:off x="24588" y="2317130"/>
        <a:ext cx="6935600" cy="454509"/>
      </dsp:txXfrm>
    </dsp:sp>
    <dsp:sp modelId="{A17D15E4-9DBA-4223-ADF0-B520913D8458}">
      <dsp:nvSpPr>
        <dsp:cNvPr id="0" name=""/>
        <dsp:cNvSpPr/>
      </dsp:nvSpPr>
      <dsp:spPr>
        <a:xfrm>
          <a:off x="0" y="2856707"/>
          <a:ext cx="6984776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Niet organisch afval verdwijnt niet vanzelf</a:t>
          </a:r>
          <a:endParaRPr lang="nl-NL" sz="2100" kern="1200" dirty="0"/>
        </a:p>
      </dsp:txBody>
      <dsp:txXfrm>
        <a:off x="24588" y="2881295"/>
        <a:ext cx="6935600" cy="454509"/>
      </dsp:txXfrm>
    </dsp:sp>
    <dsp:sp modelId="{5DBB9D1E-3F95-406A-9757-5A16445B24C6}">
      <dsp:nvSpPr>
        <dsp:cNvPr id="0" name=""/>
        <dsp:cNvSpPr/>
      </dsp:nvSpPr>
      <dsp:spPr>
        <a:xfrm>
          <a:off x="0" y="3420872"/>
          <a:ext cx="6984776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Wat zijn voorbeelden van organisch en niet-organisch afval?</a:t>
          </a:r>
          <a:endParaRPr lang="nl-NL" sz="2100" kern="1200" dirty="0"/>
        </a:p>
      </dsp:txBody>
      <dsp:txXfrm>
        <a:off x="24588" y="3445460"/>
        <a:ext cx="6935600" cy="4545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B7E03-AF4F-45D9-9AE7-214F5BC6F99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Hoe ontstaat organisch afval?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5ADBE-463E-460B-A41C-ED5881429CF0}">
      <dsp:nvSpPr>
        <dsp:cNvPr id="0" name=""/>
        <dsp:cNvSpPr/>
      </dsp:nvSpPr>
      <dsp:spPr>
        <a:xfrm>
          <a:off x="0" y="40770"/>
          <a:ext cx="3538736" cy="13985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Planten groeien door fotosynthese</a:t>
          </a:r>
          <a:endParaRPr lang="nl-NL" sz="2500" kern="1200"/>
        </a:p>
      </dsp:txBody>
      <dsp:txXfrm>
        <a:off x="68270" y="109040"/>
        <a:ext cx="3402196" cy="1261975"/>
      </dsp:txXfrm>
    </dsp:sp>
    <dsp:sp modelId="{86E0E462-2B79-4941-9602-62961175F01D}">
      <dsp:nvSpPr>
        <dsp:cNvPr id="0" name=""/>
        <dsp:cNvSpPr/>
      </dsp:nvSpPr>
      <dsp:spPr>
        <a:xfrm>
          <a:off x="0" y="1511285"/>
          <a:ext cx="3538736" cy="13985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Andere organismen eten planten</a:t>
          </a:r>
          <a:endParaRPr lang="nl-NL" sz="2500" kern="1200"/>
        </a:p>
      </dsp:txBody>
      <dsp:txXfrm>
        <a:off x="68270" y="1579555"/>
        <a:ext cx="3402196" cy="1261975"/>
      </dsp:txXfrm>
    </dsp:sp>
    <dsp:sp modelId="{A76FC54F-05D5-4ABC-91E6-1AFB427EAF68}">
      <dsp:nvSpPr>
        <dsp:cNvPr id="0" name=""/>
        <dsp:cNvSpPr/>
      </dsp:nvSpPr>
      <dsp:spPr>
        <a:xfrm>
          <a:off x="0" y="2981801"/>
          <a:ext cx="3538736" cy="13985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Organismen kunnen leven en groeien omdat er planten zijn</a:t>
          </a:r>
          <a:endParaRPr lang="nl-NL" sz="2500" kern="1200"/>
        </a:p>
      </dsp:txBody>
      <dsp:txXfrm>
        <a:off x="68270" y="3050071"/>
        <a:ext cx="3402196" cy="12619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9FD8F-7783-4350-977F-79DBD925C6D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Hoe verdwijnt organisch afval?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AAE4-8915-4850-8F27-91693246451C}" type="datetimeFigureOut">
              <a:rPr lang="nl-NL" smtClean="0"/>
              <a:t>18-8-2013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340E-DC5E-414E-9439-B0D7407DA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00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AAE4-8915-4850-8F27-91693246451C}" type="datetimeFigureOut">
              <a:rPr lang="nl-NL" smtClean="0"/>
              <a:t>18-8-2013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340E-DC5E-414E-9439-B0D7407DA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71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AAE4-8915-4850-8F27-91693246451C}" type="datetimeFigureOut">
              <a:rPr lang="nl-NL" smtClean="0"/>
              <a:t>18-8-2013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340E-DC5E-414E-9439-B0D7407DA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96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AAE4-8915-4850-8F27-91693246451C}" type="datetimeFigureOut">
              <a:rPr lang="nl-NL" smtClean="0"/>
              <a:t>18-8-2013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340E-DC5E-414E-9439-B0D7407DA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01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AAE4-8915-4850-8F27-91693246451C}" type="datetimeFigureOut">
              <a:rPr lang="nl-NL" smtClean="0"/>
              <a:t>18-8-2013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340E-DC5E-414E-9439-B0D7407DA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74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AAE4-8915-4850-8F27-91693246451C}" type="datetimeFigureOut">
              <a:rPr lang="nl-NL" smtClean="0"/>
              <a:t>18-8-2013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340E-DC5E-414E-9439-B0D7407DA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95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AAE4-8915-4850-8F27-91693246451C}" type="datetimeFigureOut">
              <a:rPr lang="nl-NL" smtClean="0"/>
              <a:t>18-8-2013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340E-DC5E-414E-9439-B0D7407DA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05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AAE4-8915-4850-8F27-91693246451C}" type="datetimeFigureOut">
              <a:rPr lang="nl-NL" smtClean="0"/>
              <a:t>18-8-2013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340E-DC5E-414E-9439-B0D7407DA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00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AAE4-8915-4850-8F27-91693246451C}" type="datetimeFigureOut">
              <a:rPr lang="nl-NL" smtClean="0"/>
              <a:t>18-8-2013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340E-DC5E-414E-9439-B0D7407DA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54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AAE4-8915-4850-8F27-91693246451C}" type="datetimeFigureOut">
              <a:rPr lang="nl-NL" smtClean="0"/>
              <a:t>18-8-2013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340E-DC5E-414E-9439-B0D7407DA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04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AAE4-8915-4850-8F27-91693246451C}" type="datetimeFigureOut">
              <a:rPr lang="nl-NL" smtClean="0"/>
              <a:t>18-8-2013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340E-DC5E-414E-9439-B0D7407DA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79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73000">
              <a:schemeClr val="tx2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AAE4-8915-4850-8F27-91693246451C}" type="datetimeFigureOut">
              <a:rPr lang="nl-NL" smtClean="0"/>
              <a:t>18-8-2013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A340E-DC5E-414E-9439-B0D7407DA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87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9084055"/>
              </p:ext>
            </p:extLst>
          </p:nvPr>
        </p:nvGraphicFramePr>
        <p:xfrm>
          <a:off x="683568" y="332656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6089127"/>
              </p:ext>
            </p:extLst>
          </p:nvPr>
        </p:nvGraphicFramePr>
        <p:xfrm>
          <a:off x="1475656" y="5085184"/>
          <a:ext cx="5936704" cy="1345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947863"/>
            <a:ext cx="66770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62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858085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856594"/>
              </p:ext>
            </p:extLst>
          </p:nvPr>
        </p:nvGraphicFramePr>
        <p:xfrm>
          <a:off x="1043608" y="1628800"/>
          <a:ext cx="6707088" cy="34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57192"/>
            <a:ext cx="2034927" cy="152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6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020728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580484"/>
              </p:ext>
            </p:extLst>
          </p:nvPr>
        </p:nvGraphicFramePr>
        <p:xfrm>
          <a:off x="1115616" y="1628800"/>
          <a:ext cx="69847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0038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48647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487422"/>
              </p:ext>
            </p:extLst>
          </p:nvPr>
        </p:nvGraphicFramePr>
        <p:xfrm>
          <a:off x="457200" y="1600200"/>
          <a:ext cx="3538736" cy="442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648" y="1772816"/>
            <a:ext cx="438216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18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460109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685814"/>
              </p:ext>
            </p:extLst>
          </p:nvPr>
        </p:nvGraphicFramePr>
        <p:xfrm>
          <a:off x="683568" y="4116443"/>
          <a:ext cx="8208912" cy="274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17" y="1556792"/>
            <a:ext cx="3886994" cy="285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19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577942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784310"/>
              </p:ext>
            </p:extLst>
          </p:nvPr>
        </p:nvGraphicFramePr>
        <p:xfrm>
          <a:off x="107504" y="1412776"/>
          <a:ext cx="892899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683999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43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79769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150942"/>
              </p:ext>
            </p:extLst>
          </p:nvPr>
        </p:nvGraphicFramePr>
        <p:xfrm>
          <a:off x="539552" y="1628800"/>
          <a:ext cx="7931224" cy="290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58624"/>
            <a:ext cx="2979111" cy="22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0229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194</Words>
  <Application>Microsoft Office PowerPoint</Application>
  <PresentationFormat>Diavoorstelling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4</cp:revision>
  <dcterms:created xsi:type="dcterms:W3CDTF">2013-08-18T10:15:10Z</dcterms:created>
  <dcterms:modified xsi:type="dcterms:W3CDTF">2013-08-18T10:52:34Z</dcterms:modified>
</cp:coreProperties>
</file>